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65" r:id="rId7"/>
    <p:sldId id="25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74" y="102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'KopāFakts (2)'!$C$6</c:f>
          <c:strCache>
            <c:ptCount val="1"/>
            <c:pt idx="0">
              <c:v>Ādaži </c:v>
            </c:pt>
          </c:strCache>
        </c:strRef>
      </c:tx>
      <c:layout>
        <c:manualLayout>
          <c:xMode val="edge"/>
          <c:yMode val="edge"/>
          <c:x val="7.0381371390269384E-2"/>
          <c:y val="1.54385990504653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1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7.2041364967583316E-2"/>
          <c:y val="0.17099494477053925"/>
          <c:w val="0.85152368004257351"/>
          <c:h val="0.68326023989273621"/>
        </c:manualLayout>
      </c:layout>
      <c:areaChart>
        <c:grouping val="stacked"/>
        <c:varyColors val="0"/>
        <c:ser>
          <c:idx val="0"/>
          <c:order val="0"/>
          <c:tx>
            <c:strRef>
              <c:f>'KopāFakts (2)'!$H$25</c:f>
              <c:strCache>
                <c:ptCount val="1"/>
                <c:pt idx="0">
                  <c:v>Iepriekš ~2900 MWh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  <a:effectLst/>
          </c:spPr>
          <c:cat>
            <c:strRef>
              <c:f>'KopāFakts (2)'!$C$27:$C$391</c:f>
              <c:strCache>
                <c:ptCount val="365"/>
                <c:pt idx="0">
                  <c:v>jan</c:v>
                </c:pt>
                <c:pt idx="1">
                  <c:v>jan</c:v>
                </c:pt>
                <c:pt idx="2">
                  <c:v>jan</c:v>
                </c:pt>
                <c:pt idx="3">
                  <c:v>jan</c:v>
                </c:pt>
                <c:pt idx="4">
                  <c:v>jan</c:v>
                </c:pt>
                <c:pt idx="5">
                  <c:v>jan</c:v>
                </c:pt>
                <c:pt idx="6">
                  <c:v>jan</c:v>
                </c:pt>
                <c:pt idx="7">
                  <c:v>jan</c:v>
                </c:pt>
                <c:pt idx="8">
                  <c:v>jan</c:v>
                </c:pt>
                <c:pt idx="9">
                  <c:v>jan</c:v>
                </c:pt>
                <c:pt idx="10">
                  <c:v>jan</c:v>
                </c:pt>
                <c:pt idx="11">
                  <c:v>jan</c:v>
                </c:pt>
                <c:pt idx="12">
                  <c:v>jan</c:v>
                </c:pt>
                <c:pt idx="13">
                  <c:v>jan</c:v>
                </c:pt>
                <c:pt idx="14">
                  <c:v>jan</c:v>
                </c:pt>
                <c:pt idx="15">
                  <c:v>jan</c:v>
                </c:pt>
                <c:pt idx="16">
                  <c:v>jan</c:v>
                </c:pt>
                <c:pt idx="17">
                  <c:v>jan</c:v>
                </c:pt>
                <c:pt idx="18">
                  <c:v>jan</c:v>
                </c:pt>
                <c:pt idx="19">
                  <c:v>jan</c:v>
                </c:pt>
                <c:pt idx="20">
                  <c:v>jan</c:v>
                </c:pt>
                <c:pt idx="21">
                  <c:v>jan</c:v>
                </c:pt>
                <c:pt idx="22">
                  <c:v>jan</c:v>
                </c:pt>
                <c:pt idx="23">
                  <c:v>jan</c:v>
                </c:pt>
                <c:pt idx="24">
                  <c:v>jan</c:v>
                </c:pt>
                <c:pt idx="25">
                  <c:v>jan</c:v>
                </c:pt>
                <c:pt idx="26">
                  <c:v>jan</c:v>
                </c:pt>
                <c:pt idx="27">
                  <c:v>jan</c:v>
                </c:pt>
                <c:pt idx="28">
                  <c:v>jan</c:v>
                </c:pt>
                <c:pt idx="29">
                  <c:v>jan</c:v>
                </c:pt>
                <c:pt idx="30">
                  <c:v>jan</c:v>
                </c:pt>
                <c:pt idx="31">
                  <c:v>feb</c:v>
                </c:pt>
                <c:pt idx="32">
                  <c:v>feb</c:v>
                </c:pt>
                <c:pt idx="33">
                  <c:v>feb</c:v>
                </c:pt>
                <c:pt idx="34">
                  <c:v>feb</c:v>
                </c:pt>
                <c:pt idx="35">
                  <c:v>feb</c:v>
                </c:pt>
                <c:pt idx="36">
                  <c:v>feb</c:v>
                </c:pt>
                <c:pt idx="37">
                  <c:v>feb</c:v>
                </c:pt>
                <c:pt idx="38">
                  <c:v>feb</c:v>
                </c:pt>
                <c:pt idx="39">
                  <c:v>feb</c:v>
                </c:pt>
                <c:pt idx="40">
                  <c:v>feb</c:v>
                </c:pt>
                <c:pt idx="41">
                  <c:v>feb</c:v>
                </c:pt>
                <c:pt idx="42">
                  <c:v>feb</c:v>
                </c:pt>
                <c:pt idx="43">
                  <c:v>feb</c:v>
                </c:pt>
                <c:pt idx="44">
                  <c:v>feb</c:v>
                </c:pt>
                <c:pt idx="45">
                  <c:v>feb</c:v>
                </c:pt>
                <c:pt idx="46">
                  <c:v>feb</c:v>
                </c:pt>
                <c:pt idx="47">
                  <c:v>feb</c:v>
                </c:pt>
                <c:pt idx="48">
                  <c:v>feb</c:v>
                </c:pt>
                <c:pt idx="49">
                  <c:v>feb</c:v>
                </c:pt>
                <c:pt idx="50">
                  <c:v>feb</c:v>
                </c:pt>
                <c:pt idx="51">
                  <c:v>feb</c:v>
                </c:pt>
                <c:pt idx="52">
                  <c:v>feb</c:v>
                </c:pt>
                <c:pt idx="53">
                  <c:v>feb</c:v>
                </c:pt>
                <c:pt idx="54">
                  <c:v>feb</c:v>
                </c:pt>
                <c:pt idx="55">
                  <c:v>feb</c:v>
                </c:pt>
                <c:pt idx="56">
                  <c:v>feb</c:v>
                </c:pt>
                <c:pt idx="57">
                  <c:v>feb</c:v>
                </c:pt>
                <c:pt idx="58">
                  <c:v>feb</c:v>
                </c:pt>
                <c:pt idx="59">
                  <c:v>mar</c:v>
                </c:pt>
                <c:pt idx="60">
                  <c:v>mar</c:v>
                </c:pt>
                <c:pt idx="61">
                  <c:v>mar</c:v>
                </c:pt>
                <c:pt idx="62">
                  <c:v>mar</c:v>
                </c:pt>
                <c:pt idx="63">
                  <c:v>mar</c:v>
                </c:pt>
                <c:pt idx="64">
                  <c:v>mar</c:v>
                </c:pt>
                <c:pt idx="65">
                  <c:v>mar</c:v>
                </c:pt>
                <c:pt idx="66">
                  <c:v>mar</c:v>
                </c:pt>
                <c:pt idx="67">
                  <c:v>mar</c:v>
                </c:pt>
                <c:pt idx="68">
                  <c:v>mar</c:v>
                </c:pt>
                <c:pt idx="69">
                  <c:v>mar</c:v>
                </c:pt>
                <c:pt idx="70">
                  <c:v>mar</c:v>
                </c:pt>
                <c:pt idx="71">
                  <c:v>mar</c:v>
                </c:pt>
                <c:pt idx="72">
                  <c:v>mar</c:v>
                </c:pt>
                <c:pt idx="73">
                  <c:v>mar</c:v>
                </c:pt>
                <c:pt idx="74">
                  <c:v>mar</c:v>
                </c:pt>
                <c:pt idx="75">
                  <c:v>mar</c:v>
                </c:pt>
                <c:pt idx="76">
                  <c:v>mar</c:v>
                </c:pt>
                <c:pt idx="77">
                  <c:v>mar</c:v>
                </c:pt>
                <c:pt idx="78">
                  <c:v>mar</c:v>
                </c:pt>
                <c:pt idx="79">
                  <c:v>mar</c:v>
                </c:pt>
                <c:pt idx="80">
                  <c:v>mar</c:v>
                </c:pt>
                <c:pt idx="81">
                  <c:v>mar</c:v>
                </c:pt>
                <c:pt idx="82">
                  <c:v>mar</c:v>
                </c:pt>
                <c:pt idx="83">
                  <c:v>mar</c:v>
                </c:pt>
                <c:pt idx="84">
                  <c:v>mar</c:v>
                </c:pt>
                <c:pt idx="85">
                  <c:v>mar</c:v>
                </c:pt>
                <c:pt idx="86">
                  <c:v>mar</c:v>
                </c:pt>
                <c:pt idx="87">
                  <c:v>mar</c:v>
                </c:pt>
                <c:pt idx="88">
                  <c:v>mar</c:v>
                </c:pt>
                <c:pt idx="89">
                  <c:v>mar</c:v>
                </c:pt>
                <c:pt idx="90">
                  <c:v>apr</c:v>
                </c:pt>
                <c:pt idx="91">
                  <c:v>apr</c:v>
                </c:pt>
                <c:pt idx="92">
                  <c:v>apr</c:v>
                </c:pt>
                <c:pt idx="93">
                  <c:v>apr</c:v>
                </c:pt>
                <c:pt idx="94">
                  <c:v>apr</c:v>
                </c:pt>
                <c:pt idx="95">
                  <c:v>apr</c:v>
                </c:pt>
                <c:pt idx="96">
                  <c:v>apr</c:v>
                </c:pt>
                <c:pt idx="97">
                  <c:v>apr</c:v>
                </c:pt>
                <c:pt idx="98">
                  <c:v>apr</c:v>
                </c:pt>
                <c:pt idx="99">
                  <c:v>apr</c:v>
                </c:pt>
                <c:pt idx="100">
                  <c:v>apr</c:v>
                </c:pt>
                <c:pt idx="101">
                  <c:v>apr</c:v>
                </c:pt>
                <c:pt idx="102">
                  <c:v>apr</c:v>
                </c:pt>
                <c:pt idx="103">
                  <c:v>apr</c:v>
                </c:pt>
                <c:pt idx="104">
                  <c:v>apr</c:v>
                </c:pt>
                <c:pt idx="105">
                  <c:v>apr</c:v>
                </c:pt>
                <c:pt idx="106">
                  <c:v>apr</c:v>
                </c:pt>
                <c:pt idx="107">
                  <c:v>apr</c:v>
                </c:pt>
                <c:pt idx="108">
                  <c:v>apr</c:v>
                </c:pt>
                <c:pt idx="109">
                  <c:v>apr</c:v>
                </c:pt>
                <c:pt idx="110">
                  <c:v>apr</c:v>
                </c:pt>
                <c:pt idx="111">
                  <c:v>apr</c:v>
                </c:pt>
                <c:pt idx="112">
                  <c:v>apr</c:v>
                </c:pt>
                <c:pt idx="113">
                  <c:v>apr</c:v>
                </c:pt>
                <c:pt idx="114">
                  <c:v>apr</c:v>
                </c:pt>
                <c:pt idx="115">
                  <c:v>apr</c:v>
                </c:pt>
                <c:pt idx="116">
                  <c:v>apr</c:v>
                </c:pt>
                <c:pt idx="117">
                  <c:v>apr</c:v>
                </c:pt>
                <c:pt idx="118">
                  <c:v>apr</c:v>
                </c:pt>
                <c:pt idx="119">
                  <c:v>apr</c:v>
                </c:pt>
                <c:pt idx="120">
                  <c:v>maijs</c:v>
                </c:pt>
                <c:pt idx="121">
                  <c:v>maijs</c:v>
                </c:pt>
                <c:pt idx="122">
                  <c:v>maijs</c:v>
                </c:pt>
                <c:pt idx="123">
                  <c:v>maijs</c:v>
                </c:pt>
                <c:pt idx="124">
                  <c:v>maijs</c:v>
                </c:pt>
                <c:pt idx="125">
                  <c:v>maijs</c:v>
                </c:pt>
                <c:pt idx="126">
                  <c:v>maijs</c:v>
                </c:pt>
                <c:pt idx="127">
                  <c:v>maijs</c:v>
                </c:pt>
                <c:pt idx="128">
                  <c:v>maijs</c:v>
                </c:pt>
                <c:pt idx="129">
                  <c:v>maijs</c:v>
                </c:pt>
                <c:pt idx="130">
                  <c:v>maijs</c:v>
                </c:pt>
                <c:pt idx="131">
                  <c:v>maijs</c:v>
                </c:pt>
                <c:pt idx="132">
                  <c:v>maijs</c:v>
                </c:pt>
                <c:pt idx="133">
                  <c:v>maijs</c:v>
                </c:pt>
                <c:pt idx="134">
                  <c:v>maijs</c:v>
                </c:pt>
                <c:pt idx="135">
                  <c:v>maijs</c:v>
                </c:pt>
                <c:pt idx="136">
                  <c:v>maijs</c:v>
                </c:pt>
                <c:pt idx="137">
                  <c:v>maijs</c:v>
                </c:pt>
                <c:pt idx="138">
                  <c:v>maijs</c:v>
                </c:pt>
                <c:pt idx="139">
                  <c:v>maijs</c:v>
                </c:pt>
                <c:pt idx="140">
                  <c:v>maijs</c:v>
                </c:pt>
                <c:pt idx="141">
                  <c:v>maijs</c:v>
                </c:pt>
                <c:pt idx="142">
                  <c:v>maijs</c:v>
                </c:pt>
                <c:pt idx="143">
                  <c:v>maijs</c:v>
                </c:pt>
                <c:pt idx="144">
                  <c:v>maijs</c:v>
                </c:pt>
                <c:pt idx="145">
                  <c:v>maijs</c:v>
                </c:pt>
                <c:pt idx="146">
                  <c:v>maijs</c:v>
                </c:pt>
                <c:pt idx="147">
                  <c:v>maijs</c:v>
                </c:pt>
                <c:pt idx="148">
                  <c:v>maijs</c:v>
                </c:pt>
                <c:pt idx="149">
                  <c:v>maijs</c:v>
                </c:pt>
                <c:pt idx="150">
                  <c:v>maijs</c:v>
                </c:pt>
                <c:pt idx="151">
                  <c:v>jūn</c:v>
                </c:pt>
                <c:pt idx="152">
                  <c:v>jūn</c:v>
                </c:pt>
                <c:pt idx="153">
                  <c:v>jūn</c:v>
                </c:pt>
                <c:pt idx="154">
                  <c:v>jūn</c:v>
                </c:pt>
                <c:pt idx="155">
                  <c:v>jūn</c:v>
                </c:pt>
                <c:pt idx="156">
                  <c:v>jūn</c:v>
                </c:pt>
                <c:pt idx="157">
                  <c:v>jūn</c:v>
                </c:pt>
                <c:pt idx="158">
                  <c:v>jūn</c:v>
                </c:pt>
                <c:pt idx="159">
                  <c:v>jūn</c:v>
                </c:pt>
                <c:pt idx="160">
                  <c:v>jūn</c:v>
                </c:pt>
                <c:pt idx="161">
                  <c:v>jūn</c:v>
                </c:pt>
                <c:pt idx="162">
                  <c:v>jūn</c:v>
                </c:pt>
                <c:pt idx="163">
                  <c:v>jūn</c:v>
                </c:pt>
                <c:pt idx="164">
                  <c:v>jūn</c:v>
                </c:pt>
                <c:pt idx="165">
                  <c:v>jūn</c:v>
                </c:pt>
                <c:pt idx="166">
                  <c:v>jūn</c:v>
                </c:pt>
                <c:pt idx="167">
                  <c:v>jūn</c:v>
                </c:pt>
                <c:pt idx="168">
                  <c:v>jūn</c:v>
                </c:pt>
                <c:pt idx="169">
                  <c:v>jūn</c:v>
                </c:pt>
                <c:pt idx="170">
                  <c:v>jūn</c:v>
                </c:pt>
                <c:pt idx="171">
                  <c:v>jūn</c:v>
                </c:pt>
                <c:pt idx="172">
                  <c:v>jūn</c:v>
                </c:pt>
                <c:pt idx="173">
                  <c:v>jūn</c:v>
                </c:pt>
                <c:pt idx="174">
                  <c:v>jūn</c:v>
                </c:pt>
                <c:pt idx="175">
                  <c:v>jūn</c:v>
                </c:pt>
                <c:pt idx="176">
                  <c:v>jūn</c:v>
                </c:pt>
                <c:pt idx="177">
                  <c:v>jūn</c:v>
                </c:pt>
                <c:pt idx="178">
                  <c:v>jūn</c:v>
                </c:pt>
                <c:pt idx="179">
                  <c:v>jūn</c:v>
                </c:pt>
                <c:pt idx="180">
                  <c:v>jūn</c:v>
                </c:pt>
                <c:pt idx="181">
                  <c:v>jūl</c:v>
                </c:pt>
                <c:pt idx="182">
                  <c:v>jūl</c:v>
                </c:pt>
                <c:pt idx="183">
                  <c:v>jūl</c:v>
                </c:pt>
                <c:pt idx="184">
                  <c:v>jūl</c:v>
                </c:pt>
                <c:pt idx="185">
                  <c:v>jūl</c:v>
                </c:pt>
                <c:pt idx="186">
                  <c:v>jūl</c:v>
                </c:pt>
                <c:pt idx="187">
                  <c:v>jūl</c:v>
                </c:pt>
                <c:pt idx="188">
                  <c:v>jūl</c:v>
                </c:pt>
                <c:pt idx="189">
                  <c:v>jūl</c:v>
                </c:pt>
                <c:pt idx="190">
                  <c:v>jūl</c:v>
                </c:pt>
                <c:pt idx="191">
                  <c:v>jūl</c:v>
                </c:pt>
                <c:pt idx="192">
                  <c:v>jūl</c:v>
                </c:pt>
                <c:pt idx="193">
                  <c:v>jūl</c:v>
                </c:pt>
                <c:pt idx="194">
                  <c:v>jūl</c:v>
                </c:pt>
                <c:pt idx="195">
                  <c:v>jūl</c:v>
                </c:pt>
                <c:pt idx="196">
                  <c:v>jūl</c:v>
                </c:pt>
                <c:pt idx="197">
                  <c:v>jūl</c:v>
                </c:pt>
                <c:pt idx="198">
                  <c:v>jūl</c:v>
                </c:pt>
                <c:pt idx="199">
                  <c:v>jūl</c:v>
                </c:pt>
                <c:pt idx="200">
                  <c:v>jūl</c:v>
                </c:pt>
                <c:pt idx="201">
                  <c:v>jūl</c:v>
                </c:pt>
                <c:pt idx="202">
                  <c:v>jūl</c:v>
                </c:pt>
                <c:pt idx="203">
                  <c:v>jūl</c:v>
                </c:pt>
                <c:pt idx="204">
                  <c:v>jūl</c:v>
                </c:pt>
                <c:pt idx="205">
                  <c:v>jūl</c:v>
                </c:pt>
                <c:pt idx="206">
                  <c:v>jūl</c:v>
                </c:pt>
                <c:pt idx="207">
                  <c:v>jūl</c:v>
                </c:pt>
                <c:pt idx="208">
                  <c:v>jūl</c:v>
                </c:pt>
                <c:pt idx="209">
                  <c:v>jūl</c:v>
                </c:pt>
                <c:pt idx="210">
                  <c:v>jūl</c:v>
                </c:pt>
                <c:pt idx="211">
                  <c:v>jūl</c:v>
                </c:pt>
                <c:pt idx="212">
                  <c:v>aug</c:v>
                </c:pt>
                <c:pt idx="213">
                  <c:v>aug</c:v>
                </c:pt>
                <c:pt idx="214">
                  <c:v>aug</c:v>
                </c:pt>
                <c:pt idx="215">
                  <c:v>aug</c:v>
                </c:pt>
                <c:pt idx="216">
                  <c:v>aug</c:v>
                </c:pt>
                <c:pt idx="217">
                  <c:v>aug</c:v>
                </c:pt>
                <c:pt idx="218">
                  <c:v>aug</c:v>
                </c:pt>
                <c:pt idx="219">
                  <c:v>aug</c:v>
                </c:pt>
                <c:pt idx="220">
                  <c:v>aug</c:v>
                </c:pt>
                <c:pt idx="221">
                  <c:v>aug</c:v>
                </c:pt>
                <c:pt idx="222">
                  <c:v>aug</c:v>
                </c:pt>
                <c:pt idx="223">
                  <c:v>aug</c:v>
                </c:pt>
                <c:pt idx="224">
                  <c:v>aug</c:v>
                </c:pt>
                <c:pt idx="225">
                  <c:v>aug</c:v>
                </c:pt>
                <c:pt idx="226">
                  <c:v>aug</c:v>
                </c:pt>
                <c:pt idx="227">
                  <c:v>aug</c:v>
                </c:pt>
                <c:pt idx="228">
                  <c:v>aug</c:v>
                </c:pt>
                <c:pt idx="229">
                  <c:v>aug</c:v>
                </c:pt>
                <c:pt idx="230">
                  <c:v>aug</c:v>
                </c:pt>
                <c:pt idx="231">
                  <c:v>aug</c:v>
                </c:pt>
                <c:pt idx="232">
                  <c:v>aug</c:v>
                </c:pt>
                <c:pt idx="233">
                  <c:v>aug</c:v>
                </c:pt>
                <c:pt idx="234">
                  <c:v>aug</c:v>
                </c:pt>
                <c:pt idx="235">
                  <c:v>aug</c:v>
                </c:pt>
                <c:pt idx="236">
                  <c:v>aug</c:v>
                </c:pt>
                <c:pt idx="237">
                  <c:v>aug</c:v>
                </c:pt>
                <c:pt idx="238">
                  <c:v>aug</c:v>
                </c:pt>
                <c:pt idx="239">
                  <c:v>aug</c:v>
                </c:pt>
                <c:pt idx="240">
                  <c:v>aug</c:v>
                </c:pt>
                <c:pt idx="241">
                  <c:v>aug</c:v>
                </c:pt>
                <c:pt idx="242">
                  <c:v>aug</c:v>
                </c:pt>
                <c:pt idx="243">
                  <c:v>sept</c:v>
                </c:pt>
                <c:pt idx="244">
                  <c:v>sept</c:v>
                </c:pt>
                <c:pt idx="245">
                  <c:v>sept</c:v>
                </c:pt>
                <c:pt idx="246">
                  <c:v>sept</c:v>
                </c:pt>
                <c:pt idx="247">
                  <c:v>sept</c:v>
                </c:pt>
                <c:pt idx="248">
                  <c:v>sept</c:v>
                </c:pt>
                <c:pt idx="249">
                  <c:v>sept</c:v>
                </c:pt>
                <c:pt idx="250">
                  <c:v>sept</c:v>
                </c:pt>
                <c:pt idx="251">
                  <c:v>sept</c:v>
                </c:pt>
                <c:pt idx="252">
                  <c:v>sept</c:v>
                </c:pt>
                <c:pt idx="253">
                  <c:v>sept</c:v>
                </c:pt>
                <c:pt idx="254">
                  <c:v>sept</c:v>
                </c:pt>
                <c:pt idx="255">
                  <c:v>sept</c:v>
                </c:pt>
                <c:pt idx="256">
                  <c:v>sept</c:v>
                </c:pt>
                <c:pt idx="257">
                  <c:v>sept</c:v>
                </c:pt>
                <c:pt idx="258">
                  <c:v>sept</c:v>
                </c:pt>
                <c:pt idx="259">
                  <c:v>sept</c:v>
                </c:pt>
                <c:pt idx="260">
                  <c:v>sept</c:v>
                </c:pt>
                <c:pt idx="261">
                  <c:v>sept</c:v>
                </c:pt>
                <c:pt idx="262">
                  <c:v>sept</c:v>
                </c:pt>
                <c:pt idx="263">
                  <c:v>sept</c:v>
                </c:pt>
                <c:pt idx="264">
                  <c:v>sept</c:v>
                </c:pt>
                <c:pt idx="265">
                  <c:v>sept</c:v>
                </c:pt>
                <c:pt idx="266">
                  <c:v>sept</c:v>
                </c:pt>
                <c:pt idx="267">
                  <c:v>sept</c:v>
                </c:pt>
                <c:pt idx="268">
                  <c:v>sept</c:v>
                </c:pt>
                <c:pt idx="269">
                  <c:v>sept</c:v>
                </c:pt>
                <c:pt idx="270">
                  <c:v>sept</c:v>
                </c:pt>
                <c:pt idx="271">
                  <c:v>sept</c:v>
                </c:pt>
                <c:pt idx="272">
                  <c:v>sept</c:v>
                </c:pt>
                <c:pt idx="273">
                  <c:v>okt</c:v>
                </c:pt>
                <c:pt idx="274">
                  <c:v>okt</c:v>
                </c:pt>
                <c:pt idx="275">
                  <c:v>okt</c:v>
                </c:pt>
                <c:pt idx="276">
                  <c:v>okt</c:v>
                </c:pt>
                <c:pt idx="277">
                  <c:v>okt</c:v>
                </c:pt>
                <c:pt idx="278">
                  <c:v>okt</c:v>
                </c:pt>
                <c:pt idx="279">
                  <c:v>okt</c:v>
                </c:pt>
                <c:pt idx="280">
                  <c:v>okt</c:v>
                </c:pt>
                <c:pt idx="281">
                  <c:v>okt</c:v>
                </c:pt>
                <c:pt idx="282">
                  <c:v>okt</c:v>
                </c:pt>
                <c:pt idx="283">
                  <c:v>okt</c:v>
                </c:pt>
                <c:pt idx="284">
                  <c:v>okt</c:v>
                </c:pt>
                <c:pt idx="285">
                  <c:v>okt</c:v>
                </c:pt>
                <c:pt idx="286">
                  <c:v>okt</c:v>
                </c:pt>
                <c:pt idx="287">
                  <c:v>okt</c:v>
                </c:pt>
                <c:pt idx="288">
                  <c:v>okt</c:v>
                </c:pt>
                <c:pt idx="289">
                  <c:v>okt</c:v>
                </c:pt>
                <c:pt idx="290">
                  <c:v>okt</c:v>
                </c:pt>
                <c:pt idx="291">
                  <c:v>okt</c:v>
                </c:pt>
                <c:pt idx="292">
                  <c:v>okt</c:v>
                </c:pt>
                <c:pt idx="293">
                  <c:v>okt</c:v>
                </c:pt>
                <c:pt idx="294">
                  <c:v>okt</c:v>
                </c:pt>
                <c:pt idx="295">
                  <c:v>okt</c:v>
                </c:pt>
                <c:pt idx="296">
                  <c:v>okt</c:v>
                </c:pt>
                <c:pt idx="297">
                  <c:v>okt</c:v>
                </c:pt>
                <c:pt idx="298">
                  <c:v>okt</c:v>
                </c:pt>
                <c:pt idx="299">
                  <c:v>okt</c:v>
                </c:pt>
                <c:pt idx="300">
                  <c:v>okt</c:v>
                </c:pt>
                <c:pt idx="301">
                  <c:v>okt</c:v>
                </c:pt>
                <c:pt idx="302">
                  <c:v>okt</c:v>
                </c:pt>
                <c:pt idx="303">
                  <c:v>okt</c:v>
                </c:pt>
                <c:pt idx="304">
                  <c:v>nov</c:v>
                </c:pt>
                <c:pt idx="305">
                  <c:v>nov</c:v>
                </c:pt>
                <c:pt idx="306">
                  <c:v>nov</c:v>
                </c:pt>
                <c:pt idx="307">
                  <c:v>nov</c:v>
                </c:pt>
                <c:pt idx="308">
                  <c:v>nov</c:v>
                </c:pt>
                <c:pt idx="309">
                  <c:v>nov</c:v>
                </c:pt>
                <c:pt idx="310">
                  <c:v>nov</c:v>
                </c:pt>
                <c:pt idx="311">
                  <c:v>nov</c:v>
                </c:pt>
                <c:pt idx="312">
                  <c:v>nov</c:v>
                </c:pt>
                <c:pt idx="313">
                  <c:v>nov</c:v>
                </c:pt>
                <c:pt idx="314">
                  <c:v>nov</c:v>
                </c:pt>
                <c:pt idx="315">
                  <c:v>nov</c:v>
                </c:pt>
                <c:pt idx="316">
                  <c:v>nov</c:v>
                </c:pt>
                <c:pt idx="317">
                  <c:v>nov</c:v>
                </c:pt>
                <c:pt idx="318">
                  <c:v>nov</c:v>
                </c:pt>
                <c:pt idx="319">
                  <c:v>nov</c:v>
                </c:pt>
                <c:pt idx="320">
                  <c:v>nov</c:v>
                </c:pt>
                <c:pt idx="321">
                  <c:v>nov</c:v>
                </c:pt>
                <c:pt idx="322">
                  <c:v>nov</c:v>
                </c:pt>
                <c:pt idx="323">
                  <c:v>nov</c:v>
                </c:pt>
                <c:pt idx="324">
                  <c:v>nov</c:v>
                </c:pt>
                <c:pt idx="325">
                  <c:v>nov</c:v>
                </c:pt>
                <c:pt idx="326">
                  <c:v>nov</c:v>
                </c:pt>
                <c:pt idx="327">
                  <c:v>nov</c:v>
                </c:pt>
                <c:pt idx="328">
                  <c:v>nov</c:v>
                </c:pt>
                <c:pt idx="329">
                  <c:v>nov</c:v>
                </c:pt>
                <c:pt idx="330">
                  <c:v>nov</c:v>
                </c:pt>
                <c:pt idx="331">
                  <c:v>nov</c:v>
                </c:pt>
                <c:pt idx="332">
                  <c:v>nov</c:v>
                </c:pt>
                <c:pt idx="333">
                  <c:v>nov</c:v>
                </c:pt>
                <c:pt idx="334">
                  <c:v>dec</c:v>
                </c:pt>
                <c:pt idx="335">
                  <c:v>dec</c:v>
                </c:pt>
                <c:pt idx="336">
                  <c:v>dec</c:v>
                </c:pt>
                <c:pt idx="337">
                  <c:v>dec</c:v>
                </c:pt>
                <c:pt idx="338">
                  <c:v>dec</c:v>
                </c:pt>
                <c:pt idx="339">
                  <c:v>dec</c:v>
                </c:pt>
                <c:pt idx="340">
                  <c:v>dec</c:v>
                </c:pt>
                <c:pt idx="341">
                  <c:v>dec</c:v>
                </c:pt>
                <c:pt idx="342">
                  <c:v>dec</c:v>
                </c:pt>
                <c:pt idx="343">
                  <c:v>dec</c:v>
                </c:pt>
                <c:pt idx="344">
                  <c:v>dec</c:v>
                </c:pt>
                <c:pt idx="345">
                  <c:v>dec</c:v>
                </c:pt>
                <c:pt idx="346">
                  <c:v>dec</c:v>
                </c:pt>
                <c:pt idx="347">
                  <c:v>dec</c:v>
                </c:pt>
                <c:pt idx="348">
                  <c:v>dec</c:v>
                </c:pt>
                <c:pt idx="349">
                  <c:v>dec</c:v>
                </c:pt>
                <c:pt idx="350">
                  <c:v>dec</c:v>
                </c:pt>
                <c:pt idx="351">
                  <c:v>dec</c:v>
                </c:pt>
                <c:pt idx="352">
                  <c:v>dec</c:v>
                </c:pt>
                <c:pt idx="353">
                  <c:v>dec</c:v>
                </c:pt>
                <c:pt idx="354">
                  <c:v>dec</c:v>
                </c:pt>
                <c:pt idx="355">
                  <c:v>dec</c:v>
                </c:pt>
                <c:pt idx="356">
                  <c:v>dec</c:v>
                </c:pt>
                <c:pt idx="357">
                  <c:v>dec</c:v>
                </c:pt>
                <c:pt idx="358">
                  <c:v>dec</c:v>
                </c:pt>
                <c:pt idx="359">
                  <c:v>dec</c:v>
                </c:pt>
                <c:pt idx="360">
                  <c:v>dec</c:v>
                </c:pt>
                <c:pt idx="361">
                  <c:v>dec</c:v>
                </c:pt>
                <c:pt idx="362">
                  <c:v>dec</c:v>
                </c:pt>
                <c:pt idx="363">
                  <c:v>dec</c:v>
                </c:pt>
                <c:pt idx="364">
                  <c:v>dec</c:v>
                </c:pt>
              </c:strCache>
            </c:strRef>
          </c:cat>
          <c:val>
            <c:numRef>
              <c:f>'KopāFakts (2)'!$H$27:$H$391</c:f>
              <c:numCache>
                <c:formatCode>0.00</c:formatCode>
                <c:ptCount val="365"/>
                <c:pt idx="0">
                  <c:v>0.57743430997689305</c:v>
                </c:pt>
                <c:pt idx="1">
                  <c:v>0.555320747376851</c:v>
                </c:pt>
                <c:pt idx="2">
                  <c:v>0.5873388816023406</c:v>
                </c:pt>
                <c:pt idx="3">
                  <c:v>0.57544010092477271</c:v>
                </c:pt>
                <c:pt idx="4">
                  <c:v>0.55995174395339875</c:v>
                </c:pt>
                <c:pt idx="5">
                  <c:v>0.57123010403699048</c:v>
                </c:pt>
                <c:pt idx="6">
                  <c:v>0.57984951871777857</c:v>
                </c:pt>
                <c:pt idx="7">
                  <c:v>0.59664519051216225</c:v>
                </c:pt>
                <c:pt idx="8">
                  <c:v>0.64213531477858743</c:v>
                </c:pt>
                <c:pt idx="9">
                  <c:v>0.64539252289702953</c:v>
                </c:pt>
                <c:pt idx="10">
                  <c:v>0.59046314245066789</c:v>
                </c:pt>
                <c:pt idx="11">
                  <c:v>0.59662303263382477</c:v>
                </c:pt>
                <c:pt idx="12">
                  <c:v>0.59762013715986573</c:v>
                </c:pt>
                <c:pt idx="13">
                  <c:v>0.73962997954828325</c:v>
                </c:pt>
                <c:pt idx="14">
                  <c:v>0.79575588542592857</c:v>
                </c:pt>
                <c:pt idx="15">
                  <c:v>0.9209922138982678</c:v>
                </c:pt>
                <c:pt idx="16">
                  <c:v>0.94148825137826686</c:v>
                </c:pt>
                <c:pt idx="17">
                  <c:v>0.8157422917037418</c:v>
                </c:pt>
                <c:pt idx="18">
                  <c:v>0.81159876845099121</c:v>
                </c:pt>
                <c:pt idx="19">
                  <c:v>0.71864646874442883</c:v>
                </c:pt>
                <c:pt idx="20">
                  <c:v>0.57612699515385779</c:v>
                </c:pt>
                <c:pt idx="21">
                  <c:v>0.55128801351591628</c:v>
                </c:pt>
                <c:pt idx="22">
                  <c:v>0.53415997354614919</c:v>
                </c:pt>
                <c:pt idx="23">
                  <c:v>0.54807512115416201</c:v>
                </c:pt>
                <c:pt idx="24">
                  <c:v>0.55350380135159105</c:v>
                </c:pt>
                <c:pt idx="25">
                  <c:v>0.56318679419349049</c:v>
                </c:pt>
                <c:pt idx="26">
                  <c:v>0.57550657455986221</c:v>
                </c:pt>
                <c:pt idx="27">
                  <c:v>0.58612019829270634</c:v>
                </c:pt>
                <c:pt idx="28">
                  <c:v>0.58654119798151694</c:v>
                </c:pt>
                <c:pt idx="29">
                  <c:v>0.61886954250398796</c:v>
                </c:pt>
                <c:pt idx="30">
                  <c:v>0.57313568157568362</c:v>
                </c:pt>
                <c:pt idx="31">
                  <c:v>0.67500181827376871</c:v>
                </c:pt>
                <c:pt idx="32">
                  <c:v>0.62864661927400789</c:v>
                </c:pt>
                <c:pt idx="33">
                  <c:v>0.61178211413287664</c:v>
                </c:pt>
                <c:pt idx="34">
                  <c:v>0.70826483565082188</c:v>
                </c:pt>
                <c:pt idx="35">
                  <c:v>0.75801512581715236</c:v>
                </c:pt>
                <c:pt idx="36">
                  <c:v>0.83743363094888057</c:v>
                </c:pt>
                <c:pt idx="37">
                  <c:v>0.87118483136948643</c:v>
                </c:pt>
                <c:pt idx="38">
                  <c:v>0.82906794879335211</c:v>
                </c:pt>
                <c:pt idx="39">
                  <c:v>0.83437139185746456</c:v>
                </c:pt>
                <c:pt idx="40">
                  <c:v>0.85212350253234592</c:v>
                </c:pt>
                <c:pt idx="41">
                  <c:v>0.86004538192100877</c:v>
                </c:pt>
                <c:pt idx="42">
                  <c:v>0.79598245252304123</c:v>
                </c:pt>
                <c:pt idx="43">
                  <c:v>0.62196738763258619</c:v>
                </c:pt>
                <c:pt idx="44">
                  <c:v>0.64970506056207822</c:v>
                </c:pt>
                <c:pt idx="45">
                  <c:v>0.73005555150423074</c:v>
                </c:pt>
                <c:pt idx="46">
                  <c:v>0.64584397649029945</c:v>
                </c:pt>
                <c:pt idx="47">
                  <c:v>0.80922996511416012</c:v>
                </c:pt>
                <c:pt idx="48">
                  <c:v>0.89093405449528462</c:v>
                </c:pt>
                <c:pt idx="49">
                  <c:v>0.77308222975245888</c:v>
                </c:pt>
                <c:pt idx="50">
                  <c:v>0.60572420636508217</c:v>
                </c:pt>
                <c:pt idx="51">
                  <c:v>0.53984168562295898</c:v>
                </c:pt>
                <c:pt idx="52">
                  <c:v>0.50413775302808461</c:v>
                </c:pt>
                <c:pt idx="53">
                  <c:v>0.50305043624926793</c:v>
                </c:pt>
                <c:pt idx="54">
                  <c:v>0.49614930322441669</c:v>
                </c:pt>
                <c:pt idx="55">
                  <c:v>0.4074553202650793</c:v>
                </c:pt>
                <c:pt idx="56">
                  <c:v>0.44757509039028376</c:v>
                </c:pt>
                <c:pt idx="57">
                  <c:v>0.50611267534068383</c:v>
                </c:pt>
                <c:pt idx="58">
                  <c:v>0.47331565086883309</c:v>
                </c:pt>
                <c:pt idx="59">
                  <c:v>0.43173205122478014</c:v>
                </c:pt>
                <c:pt idx="60">
                  <c:v>0.43543376126325223</c:v>
                </c:pt>
                <c:pt idx="61">
                  <c:v>0.44362178292438842</c:v>
                </c:pt>
                <c:pt idx="62">
                  <c:v>0.50777805092793338</c:v>
                </c:pt>
                <c:pt idx="63">
                  <c:v>0.53461544870677691</c:v>
                </c:pt>
                <c:pt idx="64">
                  <c:v>0.4876399435991412</c:v>
                </c:pt>
                <c:pt idx="65">
                  <c:v>0.53292553760225658</c:v>
                </c:pt>
                <c:pt idx="66">
                  <c:v>0.59589484423475592</c:v>
                </c:pt>
                <c:pt idx="67">
                  <c:v>0.51570453872767996</c:v>
                </c:pt>
                <c:pt idx="68">
                  <c:v>0.50773781494924863</c:v>
                </c:pt>
                <c:pt idx="69">
                  <c:v>0.51284778424148858</c:v>
                </c:pt>
                <c:pt idx="70">
                  <c:v>0.44635782947456065</c:v>
                </c:pt>
                <c:pt idx="71">
                  <c:v>0.45164886067084403</c:v>
                </c:pt>
                <c:pt idx="72">
                  <c:v>0.44362178292441179</c:v>
                </c:pt>
                <c:pt idx="73">
                  <c:v>0.43442786179626175</c:v>
                </c:pt>
                <c:pt idx="74">
                  <c:v>0.45527009875194657</c:v>
                </c:pt>
                <c:pt idx="75">
                  <c:v>0.49550607743084613</c:v>
                </c:pt>
                <c:pt idx="76">
                  <c:v>0.50361362713468871</c:v>
                </c:pt>
                <c:pt idx="77">
                  <c:v>0.55871679993541901</c:v>
                </c:pt>
                <c:pt idx="78">
                  <c:v>0.51021232763801372</c:v>
                </c:pt>
                <c:pt idx="79">
                  <c:v>0.48693581397226021</c:v>
                </c:pt>
                <c:pt idx="80">
                  <c:v>0.46305576062630538</c:v>
                </c:pt>
                <c:pt idx="81">
                  <c:v>0.4174683967831157</c:v>
                </c:pt>
                <c:pt idx="82">
                  <c:v>0.42267895602202377</c:v>
                </c:pt>
                <c:pt idx="83">
                  <c:v>0.38423347839432437</c:v>
                </c:pt>
                <c:pt idx="84">
                  <c:v>0.35123997587758898</c:v>
                </c:pt>
                <c:pt idx="85">
                  <c:v>0.28330152587826091</c:v>
                </c:pt>
                <c:pt idx="86">
                  <c:v>0.36775684512530199</c:v>
                </c:pt>
                <c:pt idx="87">
                  <c:v>0.34910746900762396</c:v>
                </c:pt>
                <c:pt idx="88">
                  <c:v>0.31265367232452507</c:v>
                </c:pt>
                <c:pt idx="89">
                  <c:v>0.31736128182997586</c:v>
                </c:pt>
                <c:pt idx="90">
                  <c:v>0.39847705822530938</c:v>
                </c:pt>
                <c:pt idx="91">
                  <c:v>0.35700651123014376</c:v>
                </c:pt>
                <c:pt idx="92">
                  <c:v>0.39534265641753819</c:v>
                </c:pt>
                <c:pt idx="93">
                  <c:v>0.3527036637780373</c:v>
                </c:pt>
                <c:pt idx="94">
                  <c:v>0.41062518357499223</c:v>
                </c:pt>
                <c:pt idx="95">
                  <c:v>0.39725297231223472</c:v>
                </c:pt>
                <c:pt idx="96">
                  <c:v>0.36997069385519177</c:v>
                </c:pt>
                <c:pt idx="97">
                  <c:v>0.37442191535735431</c:v>
                </c:pt>
                <c:pt idx="98">
                  <c:v>0.33907179792762654</c:v>
                </c:pt>
                <c:pt idx="99">
                  <c:v>0.36418410590238415</c:v>
                </c:pt>
                <c:pt idx="100">
                  <c:v>0.28139138596205515</c:v>
                </c:pt>
                <c:pt idx="101">
                  <c:v>0.24123765866124314</c:v>
                </c:pt>
                <c:pt idx="102">
                  <c:v>0.33907179792763187</c:v>
                </c:pt>
                <c:pt idx="103">
                  <c:v>0.3494950749452192</c:v>
                </c:pt>
                <c:pt idx="104">
                  <c:v>0.28721506742740227</c:v>
                </c:pt>
                <c:pt idx="105">
                  <c:v>0.23782505550955957</c:v>
                </c:pt>
                <c:pt idx="106">
                  <c:v>0.20253057834866264</c:v>
                </c:pt>
                <c:pt idx="107">
                  <c:v>0.18952930221104822</c:v>
                </c:pt>
                <c:pt idx="108">
                  <c:v>0.20271604591123152</c:v>
                </c:pt>
                <c:pt idx="109">
                  <c:v>0.22703084336681306</c:v>
                </c:pt>
                <c:pt idx="110">
                  <c:v>0.22714212390438879</c:v>
                </c:pt>
                <c:pt idx="111">
                  <c:v>0.29229687864236126</c:v>
                </c:pt>
                <c:pt idx="112">
                  <c:v>0.35047805302695878</c:v>
                </c:pt>
                <c:pt idx="113">
                  <c:v>0.35504055506666476</c:v>
                </c:pt>
                <c:pt idx="114">
                  <c:v>0.38725627068861063</c:v>
                </c:pt>
                <c:pt idx="115">
                  <c:v>0.3498474633141247</c:v>
                </c:pt>
                <c:pt idx="116">
                  <c:v>0.35793384904309539</c:v>
                </c:pt>
                <c:pt idx="117">
                  <c:v>0.33347067753741466</c:v>
                </c:pt>
                <c:pt idx="118">
                  <c:v>0.25099325245348919</c:v>
                </c:pt>
                <c:pt idx="119">
                  <c:v>0.32586650747121104</c:v>
                </c:pt>
                <c:pt idx="120">
                  <c:v>0.32573342678247685</c:v>
                </c:pt>
                <c:pt idx="121">
                  <c:v>0.320692314225129</c:v>
                </c:pt>
                <c:pt idx="122">
                  <c:v>0.3794212755182258</c:v>
                </c:pt>
                <c:pt idx="123">
                  <c:v>0.29758075203915108</c:v>
                </c:pt>
                <c:pt idx="124">
                  <c:v>0.2722394669912131</c:v>
                </c:pt>
                <c:pt idx="125">
                  <c:v>0.30518119866405868</c:v>
                </c:pt>
                <c:pt idx="126">
                  <c:v>0.31175403388306222</c:v>
                </c:pt>
                <c:pt idx="127">
                  <c:v>0.33149192843454667</c:v>
                </c:pt>
                <c:pt idx="128">
                  <c:v>0.25955913002006059</c:v>
                </c:pt>
                <c:pt idx="129">
                  <c:v>0.12891675920693452</c:v>
                </c:pt>
                <c:pt idx="130">
                  <c:v>0.11957131208138964</c:v>
                </c:pt>
                <c:pt idx="131">
                  <c:v>0.10966358701676722</c:v>
                </c:pt>
                <c:pt idx="132">
                  <c:v>0.11869881183110753</c:v>
                </c:pt>
                <c:pt idx="133">
                  <c:v>0.11730281143059434</c:v>
                </c:pt>
                <c:pt idx="134">
                  <c:v>0.11802020052529948</c:v>
                </c:pt>
                <c:pt idx="135">
                  <c:v>0.11117592078397157</c:v>
                </c:pt>
                <c:pt idx="136">
                  <c:v>0.11902842303676341</c:v>
                </c:pt>
                <c:pt idx="137">
                  <c:v>0.11652725565254084</c:v>
                </c:pt>
                <c:pt idx="138">
                  <c:v>0.12364297991618184</c:v>
                </c:pt>
                <c:pt idx="139">
                  <c:v>0.11943558982023028</c:v>
                </c:pt>
                <c:pt idx="140">
                  <c:v>0.11864064514773102</c:v>
                </c:pt>
                <c:pt idx="141">
                  <c:v>0.11555781092997391</c:v>
                </c:pt>
                <c:pt idx="142">
                  <c:v>0.12313886866044704</c:v>
                </c:pt>
                <c:pt idx="143">
                  <c:v>0.12059892348732176</c:v>
                </c:pt>
                <c:pt idx="144">
                  <c:v>0.11769058931962673</c:v>
                </c:pt>
                <c:pt idx="145">
                  <c:v>0.12040503454280842</c:v>
                </c:pt>
                <c:pt idx="146">
                  <c:v>0.12203370167671516</c:v>
                </c:pt>
                <c:pt idx="147">
                  <c:v>0.11817531168089893</c:v>
                </c:pt>
                <c:pt idx="148">
                  <c:v>0.11817531168092703</c:v>
                </c:pt>
                <c:pt idx="149">
                  <c:v>9.6750583312164906E-2</c:v>
                </c:pt>
                <c:pt idx="150">
                  <c:v>0.14535854170168028</c:v>
                </c:pt>
                <c:pt idx="151">
                  <c:v>5.6053555847424323E-2</c:v>
                </c:pt>
                <c:pt idx="152">
                  <c:v>5.5170448835084422E-2</c:v>
                </c:pt>
                <c:pt idx="153">
                  <c:v>5.6252967108260256E-2</c:v>
                </c:pt>
                <c:pt idx="154">
                  <c:v>5.2397682731838174E-2</c:v>
                </c:pt>
                <c:pt idx="155">
                  <c:v>5.0137688442210969E-2</c:v>
                </c:pt>
                <c:pt idx="156">
                  <c:v>5.2378691183196831E-2</c:v>
                </c:pt>
                <c:pt idx="157">
                  <c:v>3.2371094677935065E-2</c:v>
                </c:pt>
                <c:pt idx="158">
                  <c:v>5.3461209456372671E-2</c:v>
                </c:pt>
                <c:pt idx="159">
                  <c:v>5.2407178506158843E-2</c:v>
                </c:pt>
                <c:pt idx="160">
                  <c:v>5.1704491206041071E-2</c:v>
                </c:pt>
                <c:pt idx="161">
                  <c:v>4.8523406806760996E-2</c:v>
                </c:pt>
                <c:pt idx="162">
                  <c:v>4.8371474417536663E-2</c:v>
                </c:pt>
                <c:pt idx="163">
                  <c:v>5.3660620717216868E-2</c:v>
                </c:pt>
                <c:pt idx="164">
                  <c:v>5.0612477158519777E-2</c:v>
                </c:pt>
                <c:pt idx="165">
                  <c:v>5.085936729100312E-2</c:v>
                </c:pt>
                <c:pt idx="166">
                  <c:v>5.1400626427592411E-2</c:v>
                </c:pt>
                <c:pt idx="167">
                  <c:v>5.1372139104613891E-2</c:v>
                </c:pt>
                <c:pt idx="168">
                  <c:v>4.8390465966202785E-2</c:v>
                </c:pt>
                <c:pt idx="169">
                  <c:v>4.7440888533565838E-2</c:v>
                </c:pt>
                <c:pt idx="170">
                  <c:v>4.7706770214715352E-2</c:v>
                </c:pt>
                <c:pt idx="171">
                  <c:v>4.5228373115583337E-2</c:v>
                </c:pt>
                <c:pt idx="172">
                  <c:v>4.4516190041109051E-2</c:v>
                </c:pt>
                <c:pt idx="173">
                  <c:v>4.102174508907893E-2</c:v>
                </c:pt>
                <c:pt idx="174">
                  <c:v>4.1838381681132866E-2</c:v>
                </c:pt>
                <c:pt idx="175">
                  <c:v>4.2436615463684733E-2</c:v>
                </c:pt>
                <c:pt idx="176">
                  <c:v>4.3728040772036424E-2</c:v>
                </c:pt>
                <c:pt idx="177">
                  <c:v>5.0422561671996262E-2</c:v>
                </c:pt>
                <c:pt idx="178">
                  <c:v>4.5484759022392858E-2</c:v>
                </c:pt>
                <c:pt idx="179">
                  <c:v>4.3519133736863308E-2</c:v>
                </c:pt>
                <c:pt idx="180">
                  <c:v>4.6168454773872027E-2</c:v>
                </c:pt>
                <c:pt idx="181">
                  <c:v>4.7274030567896461E-2</c:v>
                </c:pt>
                <c:pt idx="182">
                  <c:v>4.1771628114738266E-2</c:v>
                </c:pt>
                <c:pt idx="183">
                  <c:v>4.4112480683793705E-2</c:v>
                </c:pt>
                <c:pt idx="184">
                  <c:v>4.6761094745991896E-2</c:v>
                </c:pt>
                <c:pt idx="185">
                  <c:v>4.4755981987637632E-2</c:v>
                </c:pt>
                <c:pt idx="186">
                  <c:v>4.4112480683793705E-2</c:v>
                </c:pt>
                <c:pt idx="187">
                  <c:v>4.6360072194321041E-2</c:v>
                </c:pt>
                <c:pt idx="188">
                  <c:v>4.1836910855707933E-2</c:v>
                </c:pt>
                <c:pt idx="189">
                  <c:v>4.2153998454703495E-2</c:v>
                </c:pt>
                <c:pt idx="190">
                  <c:v>3.9477406074946889E-2</c:v>
                </c:pt>
                <c:pt idx="191">
                  <c:v>4.2181976772261931E-2</c:v>
                </c:pt>
                <c:pt idx="192">
                  <c:v>4.4299002800849918E-2</c:v>
                </c:pt>
                <c:pt idx="193">
                  <c:v>3.8544795489665828E-2</c:v>
                </c:pt>
                <c:pt idx="194">
                  <c:v>4.1212061763569639E-2</c:v>
                </c:pt>
                <c:pt idx="195">
                  <c:v>4.0605864883136958E-2</c:v>
                </c:pt>
                <c:pt idx="196">
                  <c:v>4.0372712236816696E-2</c:v>
                </c:pt>
                <c:pt idx="197">
                  <c:v>4.2275237830790034E-2</c:v>
                </c:pt>
                <c:pt idx="198">
                  <c:v>4.2153998454703495E-2</c:v>
                </c:pt>
                <c:pt idx="199">
                  <c:v>4.4261698377438673E-2</c:v>
                </c:pt>
                <c:pt idx="200">
                  <c:v>4.4084502366235269E-2</c:v>
                </c:pt>
                <c:pt idx="201">
                  <c:v>4.4951830210546648E-2</c:v>
                </c:pt>
                <c:pt idx="202">
                  <c:v>4.3375718321421675E-2</c:v>
                </c:pt>
                <c:pt idx="203">
                  <c:v>4.5987027960208621E-2</c:v>
                </c:pt>
                <c:pt idx="204">
                  <c:v>4.6723790322580658E-2</c:v>
                </c:pt>
                <c:pt idx="205">
                  <c:v>4.5679266467065875E-2</c:v>
                </c:pt>
                <c:pt idx="206">
                  <c:v>4.2303216148348463E-2</c:v>
                </c:pt>
                <c:pt idx="207">
                  <c:v>4.6070962912883914E-2</c:v>
                </c:pt>
                <c:pt idx="208">
                  <c:v>4.4345633330113966E-2</c:v>
                </c:pt>
                <c:pt idx="209">
                  <c:v>4.5632635937801813E-2</c:v>
                </c:pt>
                <c:pt idx="210">
                  <c:v>4.3935284672590301E-2</c:v>
                </c:pt>
                <c:pt idx="211">
                  <c:v>4.4261698377438673E-2</c:v>
                </c:pt>
                <c:pt idx="212">
                  <c:v>5.5989269409834896E-2</c:v>
                </c:pt>
                <c:pt idx="213">
                  <c:v>5.3552102304936747E-2</c:v>
                </c:pt>
                <c:pt idx="214">
                  <c:v>5.4907298363265765E-2</c:v>
                </c:pt>
                <c:pt idx="215">
                  <c:v>5.6022056411246079E-2</c:v>
                </c:pt>
                <c:pt idx="216">
                  <c:v>5.688544744840731E-2</c:v>
                </c:pt>
                <c:pt idx="217">
                  <c:v>5.4349919339275611E-2</c:v>
                </c:pt>
                <c:pt idx="218">
                  <c:v>5.5486535388196721E-2</c:v>
                </c:pt>
                <c:pt idx="219">
                  <c:v>5.8185998504384343E-2</c:v>
                </c:pt>
                <c:pt idx="220">
                  <c:v>5.5661399395723038E-2</c:v>
                </c:pt>
                <c:pt idx="221">
                  <c:v>5.6295281423005966E-2</c:v>
                </c:pt>
                <c:pt idx="222">
                  <c:v>5.6229707420183586E-2</c:v>
                </c:pt>
                <c:pt idx="223">
                  <c:v>5.7322607467223119E-2</c:v>
                </c:pt>
                <c:pt idx="224">
                  <c:v>5.5475606387726327E-2</c:v>
                </c:pt>
                <c:pt idx="225">
                  <c:v>5.6043914412186875E-2</c:v>
                </c:pt>
                <c:pt idx="226">
                  <c:v>5.9366330555187037E-2</c:v>
                </c:pt>
                <c:pt idx="227">
                  <c:v>5.571604439807501E-2</c:v>
                </c:pt>
                <c:pt idx="228">
                  <c:v>5.9726987570710079E-2</c:v>
                </c:pt>
                <c:pt idx="229">
                  <c:v>5.9104034543897545E-2</c:v>
                </c:pt>
                <c:pt idx="230">
                  <c:v>6.0492017603637739E-2</c:v>
                </c:pt>
                <c:pt idx="231">
                  <c:v>5.9377259555657425E-2</c:v>
                </c:pt>
                <c:pt idx="232">
                  <c:v>5.7836270489331695E-2</c:v>
                </c:pt>
                <c:pt idx="233">
                  <c:v>6.2634101695835206E-2</c:v>
                </c:pt>
                <c:pt idx="234">
                  <c:v>6.0874532620101576E-2</c:v>
                </c:pt>
                <c:pt idx="235">
                  <c:v>6.1552130649266082E-2</c:v>
                </c:pt>
                <c:pt idx="236">
                  <c:v>6.0328082596581817E-2</c:v>
                </c:pt>
                <c:pt idx="237">
                  <c:v>6.0885461620571971E-2</c:v>
                </c:pt>
                <c:pt idx="238">
                  <c:v>5.8492010517555405E-2</c:v>
                </c:pt>
                <c:pt idx="239">
                  <c:v>6.0951035623394344E-2</c:v>
                </c:pt>
                <c:pt idx="240">
                  <c:v>6.4677824783799118E-2</c:v>
                </c:pt>
                <c:pt idx="241">
                  <c:v>6.0961964623864738E-2</c:v>
                </c:pt>
                <c:pt idx="242">
                  <c:v>6.6841766876937381E-2</c:v>
                </c:pt>
                <c:pt idx="243">
                  <c:v>0.11437789030923959</c:v>
                </c:pt>
                <c:pt idx="244">
                  <c:v>0.11908756814550238</c:v>
                </c:pt>
                <c:pt idx="245">
                  <c:v>0.12357297560860983</c:v>
                </c:pt>
                <c:pt idx="246">
                  <c:v>0.12671276083278502</c:v>
                </c:pt>
                <c:pt idx="247">
                  <c:v>0.14353303881943791</c:v>
                </c:pt>
                <c:pt idx="248">
                  <c:v>0.13433795352006767</c:v>
                </c:pt>
                <c:pt idx="249">
                  <c:v>0.12581567934016355</c:v>
                </c:pt>
                <c:pt idx="250">
                  <c:v>0.12245162374283296</c:v>
                </c:pt>
                <c:pt idx="251">
                  <c:v>0.12603994971331892</c:v>
                </c:pt>
                <c:pt idx="252">
                  <c:v>0.11863902739919165</c:v>
                </c:pt>
                <c:pt idx="253">
                  <c:v>0.12043319038443463</c:v>
                </c:pt>
                <c:pt idx="254">
                  <c:v>0.13030108680327099</c:v>
                </c:pt>
                <c:pt idx="255">
                  <c:v>0.12469432747438669</c:v>
                </c:pt>
                <c:pt idx="256">
                  <c:v>0.12514286822069742</c:v>
                </c:pt>
                <c:pt idx="257">
                  <c:v>0.12716130157909578</c:v>
                </c:pt>
                <c:pt idx="258">
                  <c:v>0.13142243866904785</c:v>
                </c:pt>
                <c:pt idx="259">
                  <c:v>0.13837482023686434</c:v>
                </c:pt>
                <c:pt idx="260">
                  <c:v>0.14218741658050568</c:v>
                </c:pt>
                <c:pt idx="261">
                  <c:v>0.15519509822351724</c:v>
                </c:pt>
                <c:pt idx="262">
                  <c:v>0.15654072046244946</c:v>
                </c:pt>
                <c:pt idx="263">
                  <c:v>0.16147466867186766</c:v>
                </c:pt>
                <c:pt idx="264">
                  <c:v>0.17268818732963623</c:v>
                </c:pt>
                <c:pt idx="265">
                  <c:v>0.17403380956856845</c:v>
                </c:pt>
                <c:pt idx="266">
                  <c:v>0.17560370218065605</c:v>
                </c:pt>
                <c:pt idx="267">
                  <c:v>0.17717359479274367</c:v>
                </c:pt>
                <c:pt idx="268">
                  <c:v>0.19892782098881473</c:v>
                </c:pt>
                <c:pt idx="269">
                  <c:v>0.26755455517435844</c:v>
                </c:pt>
                <c:pt idx="270">
                  <c:v>0.27607682935426259</c:v>
                </c:pt>
                <c:pt idx="271">
                  <c:v>0.28078650719052539</c:v>
                </c:pt>
                <c:pt idx="272">
                  <c:v>0.28168358868314691</c:v>
                </c:pt>
                <c:pt idx="273">
                  <c:v>0.28175220055877681</c:v>
                </c:pt>
                <c:pt idx="274">
                  <c:v>0.27468698580312362</c:v>
                </c:pt>
                <c:pt idx="275">
                  <c:v>0.25177856220146011</c:v>
                </c:pt>
                <c:pt idx="276">
                  <c:v>0.21795117034105985</c:v>
                </c:pt>
                <c:pt idx="277">
                  <c:v>0.21581019617268013</c:v>
                </c:pt>
                <c:pt idx="278">
                  <c:v>0.21281283233694845</c:v>
                </c:pt>
                <c:pt idx="279">
                  <c:v>0.31643598208652901</c:v>
                </c:pt>
                <c:pt idx="280">
                  <c:v>0.35600118471818704</c:v>
                </c:pt>
                <c:pt idx="281">
                  <c:v>0.39029959089563082</c:v>
                </c:pt>
                <c:pt idx="282">
                  <c:v>0.29185759863352928</c:v>
                </c:pt>
                <c:pt idx="283">
                  <c:v>0.33245046886600965</c:v>
                </c:pt>
                <c:pt idx="284">
                  <c:v>0.35197615328163301</c:v>
                </c:pt>
                <c:pt idx="285">
                  <c:v>0.33626140288572559</c:v>
                </c:pt>
                <c:pt idx="286">
                  <c:v>0.33392774104219158</c:v>
                </c:pt>
                <c:pt idx="287">
                  <c:v>0.32521397617688602</c:v>
                </c:pt>
                <c:pt idx="288">
                  <c:v>0.32249493898304366</c:v>
                </c:pt>
                <c:pt idx="289">
                  <c:v>0.38092212403812736</c:v>
                </c:pt>
                <c:pt idx="290">
                  <c:v>0.38419781451574847</c:v>
                </c:pt>
                <c:pt idx="291">
                  <c:v>0.37124492079705096</c:v>
                </c:pt>
                <c:pt idx="292">
                  <c:v>0.25327724411932595</c:v>
                </c:pt>
                <c:pt idx="293">
                  <c:v>0.26441030979490077</c:v>
                </c:pt>
                <c:pt idx="294">
                  <c:v>0.37634043931779476</c:v>
                </c:pt>
                <c:pt idx="295">
                  <c:v>0.39888489731083365</c:v>
                </c:pt>
                <c:pt idx="296">
                  <c:v>0.40654958483363318</c:v>
                </c:pt>
                <c:pt idx="297">
                  <c:v>0.39366092033998701</c:v>
                </c:pt>
                <c:pt idx="298">
                  <c:v>0.3807080266212895</c:v>
                </c:pt>
                <c:pt idx="299">
                  <c:v>0.30281938637563366</c:v>
                </c:pt>
                <c:pt idx="300">
                  <c:v>0.27188230964254612</c:v>
                </c:pt>
                <c:pt idx="301">
                  <c:v>0.31707827433704289</c:v>
                </c:pt>
                <c:pt idx="302">
                  <c:v>0.3497709498882019</c:v>
                </c:pt>
                <c:pt idx="303">
                  <c:v>0.31386681308447328</c:v>
                </c:pt>
                <c:pt idx="304">
                  <c:v>0.3881395903253424</c:v>
                </c:pt>
                <c:pt idx="305">
                  <c:v>0.37976184075342456</c:v>
                </c:pt>
                <c:pt idx="306">
                  <c:v>0.37301985231164375</c:v>
                </c:pt>
                <c:pt idx="307">
                  <c:v>0.36008849743150678</c:v>
                </c:pt>
                <c:pt idx="308">
                  <c:v>0.36669785659246573</c:v>
                </c:pt>
                <c:pt idx="309">
                  <c:v>0.39656154965753415</c:v>
                </c:pt>
                <c:pt idx="310">
                  <c:v>0.38332072645547938</c:v>
                </c:pt>
                <c:pt idx="311">
                  <c:v>0.47848223544520541</c:v>
                </c:pt>
                <c:pt idx="312">
                  <c:v>0.48794312414383562</c:v>
                </c:pt>
                <c:pt idx="313">
                  <c:v>0.39868361815068482</c:v>
                </c:pt>
                <c:pt idx="314">
                  <c:v>0.36099479751712321</c:v>
                </c:pt>
                <c:pt idx="315">
                  <c:v>0.4317304139554794</c:v>
                </c:pt>
                <c:pt idx="316">
                  <c:v>0.46619192208904098</c:v>
                </c:pt>
                <c:pt idx="317">
                  <c:v>0.53095922089041081</c:v>
                </c:pt>
                <c:pt idx="318">
                  <c:v>0.53228551369862998</c:v>
                </c:pt>
                <c:pt idx="319">
                  <c:v>0.47167393236301358</c:v>
                </c:pt>
                <c:pt idx="320">
                  <c:v>0.44835328381849304</c:v>
                </c:pt>
                <c:pt idx="321">
                  <c:v>0.43215040667808202</c:v>
                </c:pt>
                <c:pt idx="322">
                  <c:v>0.38237021660958898</c:v>
                </c:pt>
                <c:pt idx="323">
                  <c:v>0.40270670633561634</c:v>
                </c:pt>
                <c:pt idx="324">
                  <c:v>0.47876959888698611</c:v>
                </c:pt>
                <c:pt idx="325">
                  <c:v>0.54137061943493137</c:v>
                </c:pt>
                <c:pt idx="326">
                  <c:v>0.52083518578767118</c:v>
                </c:pt>
                <c:pt idx="327">
                  <c:v>0.42056744948630131</c:v>
                </c:pt>
                <c:pt idx="328">
                  <c:v>0.43778715111301358</c:v>
                </c:pt>
                <c:pt idx="329">
                  <c:v>0.46884450770547936</c:v>
                </c:pt>
                <c:pt idx="330">
                  <c:v>0.52512353253424648</c:v>
                </c:pt>
                <c:pt idx="331">
                  <c:v>0.54389057577054778</c:v>
                </c:pt>
                <c:pt idx="332">
                  <c:v>0.55644614768835599</c:v>
                </c:pt>
                <c:pt idx="333">
                  <c:v>0.58896242636986285</c:v>
                </c:pt>
                <c:pt idx="334">
                  <c:v>0.65782428597265319</c:v>
                </c:pt>
                <c:pt idx="335">
                  <c:v>0.57957416301184506</c:v>
                </c:pt>
                <c:pt idx="336">
                  <c:v>0.68574697422675301</c:v>
                </c:pt>
                <c:pt idx="337">
                  <c:v>0.66667202024056216</c:v>
                </c:pt>
                <c:pt idx="338">
                  <c:v>0.86213083801926138</c:v>
                </c:pt>
                <c:pt idx="339">
                  <c:v>0.93719387390506992</c:v>
                </c:pt>
                <c:pt idx="340">
                  <c:v>0.91364748432111875</c:v>
                </c:pt>
                <c:pt idx="341">
                  <c:v>0.9252066210259674</c:v>
                </c:pt>
                <c:pt idx="342">
                  <c:v>0.82162629108848451</c:v>
                </c:pt>
                <c:pt idx="343">
                  <c:v>0.63839256850791748</c:v>
                </c:pt>
                <c:pt idx="344">
                  <c:v>0.59260792209467872</c:v>
                </c:pt>
                <c:pt idx="345">
                  <c:v>0.63289841093832888</c:v>
                </c:pt>
                <c:pt idx="346">
                  <c:v>0.6072590089469152</c:v>
                </c:pt>
                <c:pt idx="347">
                  <c:v>0.59731720001146915</c:v>
                </c:pt>
                <c:pt idx="348">
                  <c:v>0.53459818048330776</c:v>
                </c:pt>
                <c:pt idx="349">
                  <c:v>0.51802057084692987</c:v>
                </c:pt>
                <c:pt idx="350">
                  <c:v>0.52325310186558571</c:v>
                </c:pt>
                <c:pt idx="351">
                  <c:v>0.51540430533760195</c:v>
                </c:pt>
                <c:pt idx="352">
                  <c:v>0.58984895119393299</c:v>
                </c:pt>
                <c:pt idx="353">
                  <c:v>0.7268699111870075</c:v>
                </c:pt>
                <c:pt idx="354">
                  <c:v>0.79439334555957108</c:v>
                </c:pt>
                <c:pt idx="355">
                  <c:v>0.81342073108195601</c:v>
                </c:pt>
                <c:pt idx="356">
                  <c:v>0.72981915594297719</c:v>
                </c:pt>
                <c:pt idx="357">
                  <c:v>0.74991683190099623</c:v>
                </c:pt>
                <c:pt idx="358">
                  <c:v>0.71274207743663665</c:v>
                </c:pt>
                <c:pt idx="359">
                  <c:v>0.73664523049913266</c:v>
                </c:pt>
                <c:pt idx="360">
                  <c:v>0.70879389494074185</c:v>
                </c:pt>
                <c:pt idx="361">
                  <c:v>0.79772313802598838</c:v>
                </c:pt>
                <c:pt idx="362">
                  <c:v>0.7657333461164787</c:v>
                </c:pt>
                <c:pt idx="363">
                  <c:v>0.67884954697488853</c:v>
                </c:pt>
                <c:pt idx="364">
                  <c:v>0.55324501829524497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D4-452E-9787-2AA3F4EBDD2D}"/>
            </c:ext>
          </c:extLst>
        </c:ser>
        <c:ser>
          <c:idx val="1"/>
          <c:order val="2"/>
          <c:tx>
            <c:v>Jaunā zona</c:v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val>
            <c:numRef>
              <c:f>ĀdažiArVas!$H$27:$H$391</c:f>
              <c:numCache>
                <c:formatCode>0.00</c:formatCode>
                <c:ptCount val="365"/>
                <c:pt idx="0">
                  <c:v>1.3081912404398337</c:v>
                </c:pt>
                <c:pt idx="1">
                  <c:v>1.2580924354529071</c:v>
                </c:pt>
                <c:pt idx="2">
                  <c:v>1.3306302843567734</c:v>
                </c:pt>
                <c:pt idx="3">
                  <c:v>1.3036733121343715</c:v>
                </c:pt>
                <c:pt idx="4">
                  <c:v>1.268584068962161</c:v>
                </c:pt>
                <c:pt idx="5">
                  <c:v>1.2941354634895688</c:v>
                </c:pt>
                <c:pt idx="6">
                  <c:v>1.3136629536097466</c:v>
                </c:pt>
                <c:pt idx="7">
                  <c:v>1.351713949782098</c:v>
                </c:pt>
                <c:pt idx="8">
                  <c:v>1.4547729143494066</c:v>
                </c:pt>
                <c:pt idx="9">
                  <c:v>1.4621521972482803</c:v>
                </c:pt>
                <c:pt idx="10">
                  <c:v>1.3377083720353433</c:v>
                </c:pt>
                <c:pt idx="11">
                  <c:v>1.3516637505787481</c:v>
                </c:pt>
                <c:pt idx="12">
                  <c:v>1.3539227147314354</c:v>
                </c:pt>
                <c:pt idx="13">
                  <c:v>1.6756494092816838</c:v>
                </c:pt>
                <c:pt idx="14">
                  <c:v>1.8028039914779241</c:v>
                </c:pt>
                <c:pt idx="15">
                  <c:v>2.086529889059098</c:v>
                </c:pt>
                <c:pt idx="16">
                  <c:v>2.1329641521982841</c:v>
                </c:pt>
                <c:pt idx="17">
                  <c:v>1.848083672939099</c:v>
                </c:pt>
                <c:pt idx="18">
                  <c:v>1.8386964219043898</c:v>
                </c:pt>
                <c:pt idx="19">
                  <c:v>1.6281107636678209</c:v>
                </c:pt>
                <c:pt idx="20">
                  <c:v>1.3052294874396346</c:v>
                </c:pt>
                <c:pt idx="21">
                  <c:v>1.2489561804352394</c:v>
                </c:pt>
                <c:pt idx="22">
                  <c:v>1.2101521962119095</c:v>
                </c:pt>
                <c:pt idx="23">
                  <c:v>1.2416772959430946</c:v>
                </c:pt>
                <c:pt idx="24">
                  <c:v>1.2539761007746089</c:v>
                </c:pt>
                <c:pt idx="25">
                  <c:v>1.2759131526576557</c:v>
                </c:pt>
                <c:pt idx="26">
                  <c:v>1.3038239097445963</c:v>
                </c:pt>
                <c:pt idx="27">
                  <c:v>1.3278693281700906</c:v>
                </c:pt>
                <c:pt idx="28">
                  <c:v>1.3288231130346442</c:v>
                </c:pt>
                <c:pt idx="29">
                  <c:v>1.402063750785993</c:v>
                </c:pt>
                <c:pt idx="30">
                  <c:v>1.2984525949814558</c:v>
                </c:pt>
                <c:pt idx="31">
                  <c:v>1.5270095680329254</c:v>
                </c:pt>
                <c:pt idx="32">
                  <c:v>1.422143432143502</c:v>
                </c:pt>
                <c:pt idx="33">
                  <c:v>1.3839920375642902</c:v>
                </c:pt>
                <c:pt idx="34">
                  <c:v>1.6022581739200952</c:v>
                </c:pt>
                <c:pt idx="35">
                  <c:v>1.7148047879287542</c:v>
                </c:pt>
                <c:pt idx="36">
                  <c:v>1.8944677368748191</c:v>
                </c:pt>
                <c:pt idx="37">
                  <c:v>1.9708207252366357</c:v>
                </c:pt>
                <c:pt idx="38">
                  <c:v>1.8755426371954087</c:v>
                </c:pt>
                <c:pt idx="39">
                  <c:v>1.8875402468064884</c:v>
                </c:pt>
                <c:pt idx="40">
                  <c:v>1.9276996095214622</c:v>
                </c:pt>
                <c:pt idx="41">
                  <c:v>1.9456207251330129</c:v>
                </c:pt>
                <c:pt idx="42">
                  <c:v>1.8006956249353741</c:v>
                </c:pt>
                <c:pt idx="43">
                  <c:v>1.4070334719219983</c:v>
                </c:pt>
                <c:pt idx="44">
                  <c:v>1.4697824761641225</c:v>
                </c:pt>
                <c:pt idx="45">
                  <c:v>1.6515537916527077</c:v>
                </c:pt>
                <c:pt idx="46">
                  <c:v>1.4610478147736337</c:v>
                </c:pt>
                <c:pt idx="47">
                  <c:v>1.830664549361398</c:v>
                </c:pt>
                <c:pt idx="48">
                  <c:v>2.0154980162570277</c:v>
                </c:pt>
                <c:pt idx="49">
                  <c:v>1.7488900470330908</c:v>
                </c:pt>
                <c:pt idx="50">
                  <c:v>1.3702876550378251</c:v>
                </c:pt>
                <c:pt idx="51">
                  <c:v>1.2212462201619463</c:v>
                </c:pt>
                <c:pt idx="52">
                  <c:v>1.1404757019014111</c:v>
                </c:pt>
                <c:pt idx="53">
                  <c:v>1.1380159409351638</c:v>
                </c:pt>
                <c:pt idx="54">
                  <c:v>1.1224039886797379</c:v>
                </c:pt>
                <c:pt idx="55">
                  <c:v>0.92175777271513615</c:v>
                </c:pt>
                <c:pt idx="56">
                  <c:v>1.0125179324509155</c:v>
                </c:pt>
                <c:pt idx="57">
                  <c:v>1.1449434310034943</c:v>
                </c:pt>
                <c:pt idx="58">
                  <c:v>1.0707490083875628</c:v>
                </c:pt>
                <c:pt idx="59">
                  <c:v>1.0772749048287877</c:v>
                </c:pt>
                <c:pt idx="60">
                  <c:v>1.0865115582532576</c:v>
                </c:pt>
                <c:pt idx="61">
                  <c:v>1.1069426340344348</c:v>
                </c:pt>
                <c:pt idx="62">
                  <c:v>1.2670278936569712</c:v>
                </c:pt>
                <c:pt idx="63">
                  <c:v>1.3339936309841807</c:v>
                </c:pt>
                <c:pt idx="64">
                  <c:v>1.2167784910598927</c:v>
                </c:pt>
                <c:pt idx="65">
                  <c:v>1.3297768978990956</c:v>
                </c:pt>
                <c:pt idx="66">
                  <c:v>1.4869004045213596</c:v>
                </c:pt>
                <c:pt idx="67">
                  <c:v>1.2868063797940885</c:v>
                </c:pt>
                <c:pt idx="68">
                  <c:v>1.2669274952501692</c:v>
                </c:pt>
                <c:pt idx="69">
                  <c:v>1.2796780929122125</c:v>
                </c:pt>
                <c:pt idx="70">
                  <c:v>1.1137697256959924</c:v>
                </c:pt>
                <c:pt idx="71">
                  <c:v>1.12697211618855</c:v>
                </c:pt>
                <c:pt idx="72">
                  <c:v>1.106942634034493</c:v>
                </c:pt>
                <c:pt idx="73">
                  <c:v>1.0840015980835289</c:v>
                </c:pt>
                <c:pt idx="74">
                  <c:v>1.1360079727994157</c:v>
                </c:pt>
                <c:pt idx="75">
                  <c:v>1.2364063795867708</c:v>
                </c:pt>
                <c:pt idx="76">
                  <c:v>1.2566366585545334</c:v>
                </c:pt>
                <c:pt idx="77">
                  <c:v>1.3941322766497595</c:v>
                </c:pt>
                <c:pt idx="78">
                  <c:v>1.2731019972676232</c:v>
                </c:pt>
                <c:pt idx="79">
                  <c:v>1.2150215189411133</c:v>
                </c:pt>
                <c:pt idx="80">
                  <c:v>1.1554350645127485</c:v>
                </c:pt>
                <c:pt idx="81">
                  <c:v>1.0416836696226839</c:v>
                </c:pt>
                <c:pt idx="82">
                  <c:v>1.054685263301623</c:v>
                </c:pt>
                <c:pt idx="83">
                  <c:v>0.95875458561627813</c:v>
                </c:pt>
                <c:pt idx="84">
                  <c:v>0.87642789205055283</c:v>
                </c:pt>
                <c:pt idx="85">
                  <c:v>0.70690518219008847</c:v>
                </c:pt>
                <c:pt idx="86">
                  <c:v>0.91764143803682374</c:v>
                </c:pt>
                <c:pt idx="87">
                  <c:v>0.87110677649086454</c:v>
                </c:pt>
                <c:pt idx="88">
                  <c:v>0.78014581994148136</c:v>
                </c:pt>
                <c:pt idx="89">
                  <c:v>0.79189243353565064</c:v>
                </c:pt>
                <c:pt idx="90">
                  <c:v>1.0785298849135863</c:v>
                </c:pt>
                <c:pt idx="91">
                  <c:v>0.96628446612536212</c:v>
                </c:pt>
                <c:pt idx="92">
                  <c:v>1.0700462195400657</c:v>
                </c:pt>
                <c:pt idx="93">
                  <c:v>0.95463825093799459</c:v>
                </c:pt>
                <c:pt idx="94">
                  <c:v>1.1114103631365031</c:v>
                </c:pt>
                <c:pt idx="95">
                  <c:v>1.0752167374896604</c:v>
                </c:pt>
                <c:pt idx="96">
                  <c:v>1.0013737092975143</c:v>
                </c:pt>
                <c:pt idx="97">
                  <c:v>1.0134215181119874</c:v>
                </c:pt>
                <c:pt idx="98">
                  <c:v>0.91774183644356755</c:v>
                </c:pt>
                <c:pt idx="99">
                  <c:v>0.98571155783870912</c:v>
                </c:pt>
                <c:pt idx="100">
                  <c:v>0.76162231388922075</c:v>
                </c:pt>
                <c:pt idx="101">
                  <c:v>0.65294103854184704</c:v>
                </c:pt>
                <c:pt idx="102">
                  <c:v>0.91774183644358198</c:v>
                </c:pt>
                <c:pt idx="103">
                  <c:v>0.94595378875087011</c:v>
                </c:pt>
                <c:pt idx="104">
                  <c:v>0.77738486375487137</c:v>
                </c:pt>
                <c:pt idx="105">
                  <c:v>0.64370438511734829</c:v>
                </c:pt>
                <c:pt idx="106">
                  <c:v>0.54817530105925483</c:v>
                </c:pt>
                <c:pt idx="107">
                  <c:v>0.51298565948018426</c:v>
                </c:pt>
                <c:pt idx="108">
                  <c:v>0.54867729309313373</c:v>
                </c:pt>
                <c:pt idx="109">
                  <c:v>0.61448844874224429</c:v>
                </c:pt>
                <c:pt idx="110">
                  <c:v>0.61478964396266467</c:v>
                </c:pt>
                <c:pt idx="111">
                  <c:v>0.7911394454847015</c:v>
                </c:pt>
                <c:pt idx="112">
                  <c:v>0.94861434653076537</c:v>
                </c:pt>
                <c:pt idx="113">
                  <c:v>0.96096335056557169</c:v>
                </c:pt>
                <c:pt idx="114">
                  <c:v>1.0481593668604421</c:v>
                </c:pt>
                <c:pt idx="115">
                  <c:v>0.94690757361530664</c:v>
                </c:pt>
                <c:pt idx="116">
                  <c:v>0.96879442629504697</c:v>
                </c:pt>
                <c:pt idx="117">
                  <c:v>0.90258167701871395</c:v>
                </c:pt>
                <c:pt idx="118">
                  <c:v>0.67934581952691842</c:v>
                </c:pt>
                <c:pt idx="119">
                  <c:v>0.88200000362729714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0.25601593730786648</c:v>
                </c:pt>
                <c:pt idx="244">
                  <c:v>0.26655777002054337</c:v>
                </c:pt>
                <c:pt idx="245">
                  <c:v>0.27659761069928324</c:v>
                </c:pt>
                <c:pt idx="246">
                  <c:v>0.28362549917440111</c:v>
                </c:pt>
                <c:pt idx="247">
                  <c:v>0.3212749017196756</c:v>
                </c:pt>
                <c:pt idx="248">
                  <c:v>0.3006932283282589</c:v>
                </c:pt>
                <c:pt idx="249">
                  <c:v>0.28161753103865317</c:v>
                </c:pt>
                <c:pt idx="250">
                  <c:v>0.27408765052959827</c:v>
                </c:pt>
                <c:pt idx="251">
                  <c:v>0.28211952307259014</c:v>
                </c:pt>
                <c:pt idx="252">
                  <c:v>0.26555378595266937</c:v>
                </c:pt>
                <c:pt idx="253">
                  <c:v>0.26956972222416536</c:v>
                </c:pt>
                <c:pt idx="254">
                  <c:v>0.29165737171739303</c:v>
                </c:pt>
                <c:pt idx="255">
                  <c:v>0.2791075708689682</c:v>
                </c:pt>
                <c:pt idx="256">
                  <c:v>0.28011155493684214</c:v>
                </c:pt>
                <c:pt idx="257">
                  <c:v>0.28462948324227516</c:v>
                </c:pt>
                <c:pt idx="258">
                  <c:v>0.294167331887078</c:v>
                </c:pt>
                <c:pt idx="259">
                  <c:v>0.30972908493912477</c:v>
                </c:pt>
                <c:pt idx="260">
                  <c:v>0.31826294951605366</c:v>
                </c:pt>
                <c:pt idx="261">
                  <c:v>0.34737848748439926</c:v>
                </c:pt>
                <c:pt idx="262">
                  <c:v>0.35039043968802119</c:v>
                </c:pt>
                <c:pt idx="263">
                  <c:v>0.36143426443463506</c:v>
                </c:pt>
                <c:pt idx="264">
                  <c:v>0.38653386613148477</c:v>
                </c:pt>
                <c:pt idx="265">
                  <c:v>0.38954581833510665</c:v>
                </c:pt>
                <c:pt idx="266">
                  <c:v>0.39305976257266562</c:v>
                </c:pt>
                <c:pt idx="267">
                  <c:v>0.39657370681022458</c:v>
                </c:pt>
                <c:pt idx="268">
                  <c:v>0.44526693410211293</c:v>
                </c:pt>
                <c:pt idx="269">
                  <c:v>0.59887649648683283</c:v>
                </c:pt>
                <c:pt idx="270">
                  <c:v>0.61795219377643851</c:v>
                </c:pt>
                <c:pt idx="271">
                  <c:v>0.62849402648911545</c:v>
                </c:pt>
                <c:pt idx="272">
                  <c:v>0.63050199462486345</c:v>
                </c:pt>
                <c:pt idx="273">
                  <c:v>0.66062151666108315</c:v>
                </c:pt>
                <c:pt idx="274">
                  <c:v>0.64405577954116244</c:v>
                </c:pt>
                <c:pt idx="275">
                  <c:v>0.59034263190990399</c:v>
                </c:pt>
                <c:pt idx="276">
                  <c:v>0.51102789054785913</c:v>
                </c:pt>
                <c:pt idx="277">
                  <c:v>0.5060079702084892</c:v>
                </c:pt>
                <c:pt idx="278">
                  <c:v>0.49898008173337133</c:v>
                </c:pt>
                <c:pt idx="279">
                  <c:v>0.74194422615887612</c:v>
                </c:pt>
                <c:pt idx="280">
                  <c:v>0.83471235403043242</c:v>
                </c:pt>
                <c:pt idx="281">
                  <c:v>0.91513147786713867</c:v>
                </c:pt>
                <c:pt idx="282">
                  <c:v>0.68431554066290923</c:v>
                </c:pt>
                <c:pt idx="283">
                  <c:v>0.77949323029736317</c:v>
                </c:pt>
                <c:pt idx="284">
                  <c:v>0.82527490379241686</c:v>
                </c:pt>
                <c:pt idx="285">
                  <c:v>0.78842868850144165</c:v>
                </c:pt>
                <c:pt idx="286">
                  <c:v>0.7829569753315283</c:v>
                </c:pt>
                <c:pt idx="287">
                  <c:v>0.76252589955029282</c:v>
                </c:pt>
                <c:pt idx="288">
                  <c:v>0.75615060071929285</c:v>
                </c:pt>
                <c:pt idx="289">
                  <c:v>0.89314422678069827</c:v>
                </c:pt>
                <c:pt idx="290">
                  <c:v>0.90082470489993449</c:v>
                </c:pt>
                <c:pt idx="291">
                  <c:v>0.87045418684674636</c:v>
                </c:pt>
                <c:pt idx="292">
                  <c:v>0.59385657614746301</c:v>
                </c:pt>
                <c:pt idx="293">
                  <c:v>0.61996016191218672</c:v>
                </c:pt>
                <c:pt idx="294">
                  <c:v>0.88240159725444678</c:v>
                </c:pt>
                <c:pt idx="295">
                  <c:v>0.93526135842801217</c:v>
                </c:pt>
                <c:pt idx="296">
                  <c:v>0.95323267324295646</c:v>
                </c:pt>
                <c:pt idx="297">
                  <c:v>0.92301275279994954</c:v>
                </c:pt>
                <c:pt idx="298">
                  <c:v>0.89264223474676152</c:v>
                </c:pt>
                <c:pt idx="299">
                  <c:v>0.71001753280048319</c:v>
                </c:pt>
                <c:pt idx="300">
                  <c:v>0.63747968389658771</c:v>
                </c:pt>
                <c:pt idx="301">
                  <c:v>0.74345020226068692</c:v>
                </c:pt>
                <c:pt idx="302">
                  <c:v>0.82010438584286593</c:v>
                </c:pt>
                <c:pt idx="303">
                  <c:v>0.73592032175163224</c:v>
                </c:pt>
                <c:pt idx="304">
                  <c:v>0.8814478123899665</c:v>
                </c:pt>
                <c:pt idx="305">
                  <c:v>0.86242231430375438</c:v>
                </c:pt>
                <c:pt idx="306">
                  <c:v>0.84711155726867615</c:v>
                </c:pt>
                <c:pt idx="307">
                  <c:v>0.81774502328336207</c:v>
                </c:pt>
                <c:pt idx="308">
                  <c:v>0.8327545850980782</c:v>
                </c:pt>
                <c:pt idx="309">
                  <c:v>0.90057370888296584</c:v>
                </c:pt>
                <c:pt idx="310">
                  <c:v>0.87050438605014002</c:v>
                </c:pt>
                <c:pt idx="311">
                  <c:v>1.0866119566600156</c:v>
                </c:pt>
                <c:pt idx="312">
                  <c:v>1.1080972157125191</c:v>
                </c:pt>
                <c:pt idx="313">
                  <c:v>0.90539283240876101</c:v>
                </c:pt>
                <c:pt idx="314">
                  <c:v>0.81980319062250373</c:v>
                </c:pt>
                <c:pt idx="315">
                  <c:v>0.98044064148234167</c:v>
                </c:pt>
                <c:pt idx="316">
                  <c:v>1.0587011995731188</c:v>
                </c:pt>
                <c:pt idx="317">
                  <c:v>1.2057848655166579</c:v>
                </c:pt>
                <c:pt idx="318">
                  <c:v>1.2087968177202797</c:v>
                </c:pt>
                <c:pt idx="319">
                  <c:v>1.0711506020147563</c:v>
                </c:pt>
                <c:pt idx="320">
                  <c:v>1.0181904424344035</c:v>
                </c:pt>
                <c:pt idx="321">
                  <c:v>0.98139442634682172</c:v>
                </c:pt>
                <c:pt idx="322">
                  <c:v>0.86834582030421104</c:v>
                </c:pt>
                <c:pt idx="323">
                  <c:v>0.91452908742641437</c:v>
                </c:pt>
                <c:pt idx="324">
                  <c:v>1.0872645463041335</c:v>
                </c:pt>
                <c:pt idx="325">
                  <c:v>1.2294286903150902</c:v>
                </c:pt>
                <c:pt idx="326">
                  <c:v>1.1827936303623436</c:v>
                </c:pt>
                <c:pt idx="327">
                  <c:v>0.95509004376852347</c:v>
                </c:pt>
                <c:pt idx="328">
                  <c:v>0.99419522321221521</c:v>
                </c:pt>
                <c:pt idx="329">
                  <c:v>1.0647251039803627</c:v>
                </c:pt>
                <c:pt idx="330">
                  <c:v>1.1925322758207213</c:v>
                </c:pt>
                <c:pt idx="331">
                  <c:v>1.2351513995019718</c:v>
                </c:pt>
                <c:pt idx="332">
                  <c:v>1.2636645470295931</c:v>
                </c:pt>
                <c:pt idx="333">
                  <c:v>1.3375075752217249</c:v>
                </c:pt>
                <c:pt idx="334">
                  <c:v>1.388409567462936</c:v>
                </c:pt>
                <c:pt idx="335">
                  <c:v>1.2232541882976649</c:v>
                </c:pt>
                <c:pt idx="336">
                  <c:v>1.4473434322471388</c:v>
                </c:pt>
                <c:pt idx="337">
                  <c:v>1.407083671125392</c:v>
                </c:pt>
                <c:pt idx="338">
                  <c:v>1.8196207246148131</c:v>
                </c:pt>
                <c:pt idx="339">
                  <c:v>1.9780494105253279</c:v>
                </c:pt>
                <c:pt idx="340">
                  <c:v>1.9283521991655659</c:v>
                </c:pt>
                <c:pt idx="341">
                  <c:v>1.9527490120149034</c:v>
                </c:pt>
                <c:pt idx="342">
                  <c:v>1.7341314812353432</c:v>
                </c:pt>
                <c:pt idx="343">
                  <c:v>1.3473968182902833</c:v>
                </c:pt>
                <c:pt idx="344">
                  <c:v>1.2507633517574122</c:v>
                </c:pt>
                <c:pt idx="345">
                  <c:v>1.335800802306339</c:v>
                </c:pt>
                <c:pt idx="346">
                  <c:v>1.281686061047931</c:v>
                </c:pt>
                <c:pt idx="347">
                  <c:v>1.2607027940293649</c:v>
                </c:pt>
                <c:pt idx="348">
                  <c:v>1.1283274946801796</c:v>
                </c:pt>
                <c:pt idx="349">
                  <c:v>1.0933386499147713</c:v>
                </c:pt>
                <c:pt idx="350">
                  <c:v>1.1043824746613851</c:v>
                </c:pt>
                <c:pt idx="351">
                  <c:v>1.0878167375414642</c:v>
                </c:pt>
                <c:pt idx="352">
                  <c:v>1.2449402441637432</c:v>
                </c:pt>
                <c:pt idx="353">
                  <c:v>1.534137854914845</c:v>
                </c:pt>
                <c:pt idx="354">
                  <c:v>1.6766533933495575</c:v>
                </c:pt>
                <c:pt idx="355">
                  <c:v>1.7168127560645168</c:v>
                </c:pt>
                <c:pt idx="356">
                  <c:v>1.5403625561356638</c:v>
                </c:pt>
                <c:pt idx="357">
                  <c:v>1.5827808830033394</c:v>
                </c:pt>
                <c:pt idx="358">
                  <c:v>1.5043195280989876</c:v>
                </c:pt>
                <c:pt idx="359">
                  <c:v>1.5547697275096553</c:v>
                </c:pt>
                <c:pt idx="360">
                  <c:v>1.4959864603356336</c:v>
                </c:pt>
                <c:pt idx="361">
                  <c:v>1.6836812818246751</c:v>
                </c:pt>
                <c:pt idx="362">
                  <c:v>1.6161633532601496</c:v>
                </c:pt>
                <c:pt idx="363">
                  <c:v>1.4327856632629661</c:v>
                </c:pt>
                <c:pt idx="364">
                  <c:v>1.1676836701408397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D4-452E-9787-2AA3F4EBDD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09761840"/>
        <c:axId val="1309772240"/>
      </c:areaChart>
      <c:lineChart>
        <c:grouping val="standard"/>
        <c:varyColors val="0"/>
        <c:ser>
          <c:idx val="3"/>
          <c:order val="1"/>
          <c:tx>
            <c:strRef>
              <c:f>'KopāFakts (2)'!$F$26</c:f>
              <c:strCache>
                <c:ptCount val="1"/>
                <c:pt idx="0">
                  <c:v>Ārgaisa t</c:v>
                </c:pt>
              </c:strCache>
            </c:strRef>
          </c:tx>
          <c:spPr>
            <a:ln w="12700" cap="rnd">
              <a:solidFill>
                <a:schemeClr val="accent6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val>
            <c:numRef>
              <c:f>'KopāFakts (2)'!$F$27:$F$391</c:f>
              <c:numCache>
                <c:formatCode>General</c:formatCode>
                <c:ptCount val="365"/>
                <c:pt idx="0">
                  <c:v>-0.1</c:v>
                </c:pt>
                <c:pt idx="1">
                  <c:v>-0.2</c:v>
                </c:pt>
                <c:pt idx="2">
                  <c:v>-0.8</c:v>
                </c:pt>
                <c:pt idx="3">
                  <c:v>-0.6</c:v>
                </c:pt>
                <c:pt idx="4">
                  <c:v>0.9</c:v>
                </c:pt>
                <c:pt idx="5">
                  <c:v>-0.3</c:v>
                </c:pt>
                <c:pt idx="6">
                  <c:v>-0.9</c:v>
                </c:pt>
                <c:pt idx="7">
                  <c:v>-2.2000000000000002</c:v>
                </c:pt>
                <c:pt idx="8">
                  <c:v>-3.9</c:v>
                </c:pt>
                <c:pt idx="9">
                  <c:v>-3.1</c:v>
                </c:pt>
                <c:pt idx="10">
                  <c:v>-0.2</c:v>
                </c:pt>
                <c:pt idx="11">
                  <c:v>-1.2</c:v>
                </c:pt>
                <c:pt idx="12">
                  <c:v>-2.1</c:v>
                </c:pt>
                <c:pt idx="13">
                  <c:v>-7.9</c:v>
                </c:pt>
                <c:pt idx="14">
                  <c:v>-11.7</c:v>
                </c:pt>
                <c:pt idx="15">
                  <c:v>-20.5</c:v>
                </c:pt>
                <c:pt idx="16">
                  <c:v>-15.1</c:v>
                </c:pt>
                <c:pt idx="17">
                  <c:v>-9.5</c:v>
                </c:pt>
                <c:pt idx="18">
                  <c:v>-9.1</c:v>
                </c:pt>
                <c:pt idx="19">
                  <c:v>-4.5999999999999996</c:v>
                </c:pt>
                <c:pt idx="20">
                  <c:v>1.7</c:v>
                </c:pt>
                <c:pt idx="21">
                  <c:v>1.9</c:v>
                </c:pt>
                <c:pt idx="22">
                  <c:v>2.9</c:v>
                </c:pt>
                <c:pt idx="23">
                  <c:v>1.5</c:v>
                </c:pt>
                <c:pt idx="24">
                  <c:v>0.4</c:v>
                </c:pt>
                <c:pt idx="25">
                  <c:v>0.4</c:v>
                </c:pt>
                <c:pt idx="26">
                  <c:v>0.1</c:v>
                </c:pt>
                <c:pt idx="27">
                  <c:v>-1.8</c:v>
                </c:pt>
                <c:pt idx="28">
                  <c:v>-1.5</c:v>
                </c:pt>
                <c:pt idx="29">
                  <c:v>-1.9</c:v>
                </c:pt>
                <c:pt idx="30">
                  <c:v>-1.7</c:v>
                </c:pt>
                <c:pt idx="31">
                  <c:v>-4</c:v>
                </c:pt>
                <c:pt idx="32">
                  <c:v>-2.5</c:v>
                </c:pt>
                <c:pt idx="33">
                  <c:v>-2.4</c:v>
                </c:pt>
                <c:pt idx="34">
                  <c:v>-6.6</c:v>
                </c:pt>
                <c:pt idx="35">
                  <c:v>-11</c:v>
                </c:pt>
                <c:pt idx="36">
                  <c:v>-13.3</c:v>
                </c:pt>
                <c:pt idx="37">
                  <c:v>-13.5</c:v>
                </c:pt>
                <c:pt idx="38">
                  <c:v>-10.5</c:v>
                </c:pt>
                <c:pt idx="39">
                  <c:v>-12</c:v>
                </c:pt>
                <c:pt idx="40">
                  <c:v>-13.9</c:v>
                </c:pt>
                <c:pt idx="41">
                  <c:v>-13.7</c:v>
                </c:pt>
                <c:pt idx="42">
                  <c:v>-9.3000000000000007</c:v>
                </c:pt>
                <c:pt idx="43">
                  <c:v>-0.6</c:v>
                </c:pt>
                <c:pt idx="44">
                  <c:v>-2.7</c:v>
                </c:pt>
                <c:pt idx="45">
                  <c:v>-7.8</c:v>
                </c:pt>
                <c:pt idx="46">
                  <c:v>-2.5</c:v>
                </c:pt>
                <c:pt idx="47">
                  <c:v>-13.5</c:v>
                </c:pt>
                <c:pt idx="48">
                  <c:v>-14.2</c:v>
                </c:pt>
                <c:pt idx="49">
                  <c:v>-8.4</c:v>
                </c:pt>
                <c:pt idx="50">
                  <c:v>0.7</c:v>
                </c:pt>
                <c:pt idx="51">
                  <c:v>1.9</c:v>
                </c:pt>
                <c:pt idx="52">
                  <c:v>3</c:v>
                </c:pt>
                <c:pt idx="53">
                  <c:v>3.1</c:v>
                </c:pt>
                <c:pt idx="54">
                  <c:v>4.8</c:v>
                </c:pt>
                <c:pt idx="55">
                  <c:v>7.4</c:v>
                </c:pt>
                <c:pt idx="56">
                  <c:v>4.7</c:v>
                </c:pt>
                <c:pt idx="57">
                  <c:v>2.7</c:v>
                </c:pt>
                <c:pt idx="58">
                  <c:v>2.4</c:v>
                </c:pt>
                <c:pt idx="59">
                  <c:v>4.8</c:v>
                </c:pt>
                <c:pt idx="60">
                  <c:v>2</c:v>
                </c:pt>
                <c:pt idx="61">
                  <c:v>2.8</c:v>
                </c:pt>
                <c:pt idx="62">
                  <c:v>-1.4</c:v>
                </c:pt>
                <c:pt idx="63">
                  <c:v>-3.3</c:v>
                </c:pt>
                <c:pt idx="64">
                  <c:v>1.5</c:v>
                </c:pt>
                <c:pt idx="65">
                  <c:v>-1.7</c:v>
                </c:pt>
                <c:pt idx="66">
                  <c:v>-6.4</c:v>
                </c:pt>
                <c:pt idx="67">
                  <c:v>0.2</c:v>
                </c:pt>
                <c:pt idx="68">
                  <c:v>-0.6</c:v>
                </c:pt>
                <c:pt idx="69">
                  <c:v>0.2</c:v>
                </c:pt>
                <c:pt idx="70">
                  <c:v>3.8</c:v>
                </c:pt>
                <c:pt idx="71">
                  <c:v>3.5</c:v>
                </c:pt>
                <c:pt idx="72">
                  <c:v>3.3</c:v>
                </c:pt>
                <c:pt idx="73">
                  <c:v>3.6</c:v>
                </c:pt>
                <c:pt idx="74">
                  <c:v>1.5</c:v>
                </c:pt>
                <c:pt idx="75">
                  <c:v>0.5</c:v>
                </c:pt>
                <c:pt idx="76">
                  <c:v>-1.2</c:v>
                </c:pt>
                <c:pt idx="77">
                  <c:v>-4.5999999999999996</c:v>
                </c:pt>
                <c:pt idx="78">
                  <c:v>1.3</c:v>
                </c:pt>
                <c:pt idx="79">
                  <c:v>1</c:v>
                </c:pt>
                <c:pt idx="80">
                  <c:v>1.1000000000000001</c:v>
                </c:pt>
                <c:pt idx="81">
                  <c:v>3.5</c:v>
                </c:pt>
                <c:pt idx="82">
                  <c:v>4.9000000000000004</c:v>
                </c:pt>
                <c:pt idx="83">
                  <c:v>6.4</c:v>
                </c:pt>
                <c:pt idx="84">
                  <c:v>5.6</c:v>
                </c:pt>
                <c:pt idx="85">
                  <c:v>10</c:v>
                </c:pt>
                <c:pt idx="86">
                  <c:v>6</c:v>
                </c:pt>
                <c:pt idx="87">
                  <c:v>8</c:v>
                </c:pt>
                <c:pt idx="88">
                  <c:v>9.6999999999999993</c:v>
                </c:pt>
                <c:pt idx="89">
                  <c:v>7.6</c:v>
                </c:pt>
                <c:pt idx="90">
                  <c:v>2.5</c:v>
                </c:pt>
                <c:pt idx="91">
                  <c:v>4</c:v>
                </c:pt>
                <c:pt idx="92">
                  <c:v>2.1</c:v>
                </c:pt>
                <c:pt idx="93">
                  <c:v>6.4</c:v>
                </c:pt>
                <c:pt idx="94">
                  <c:v>1.2</c:v>
                </c:pt>
                <c:pt idx="95">
                  <c:v>2.7</c:v>
                </c:pt>
                <c:pt idx="96">
                  <c:v>3.9</c:v>
                </c:pt>
                <c:pt idx="97">
                  <c:v>3.4</c:v>
                </c:pt>
                <c:pt idx="98">
                  <c:v>6.9</c:v>
                </c:pt>
                <c:pt idx="99">
                  <c:v>2.4</c:v>
                </c:pt>
                <c:pt idx="100">
                  <c:v>11.5</c:v>
                </c:pt>
                <c:pt idx="101">
                  <c:v>11</c:v>
                </c:pt>
                <c:pt idx="102">
                  <c:v>4.2</c:v>
                </c:pt>
                <c:pt idx="103">
                  <c:v>4.9000000000000004</c:v>
                </c:pt>
                <c:pt idx="104">
                  <c:v>8.6</c:v>
                </c:pt>
                <c:pt idx="105">
                  <c:v>10.9</c:v>
                </c:pt>
                <c:pt idx="106">
                  <c:v>12</c:v>
                </c:pt>
                <c:pt idx="107">
                  <c:v>12</c:v>
                </c:pt>
                <c:pt idx="108">
                  <c:v>10.5</c:v>
                </c:pt>
                <c:pt idx="109">
                  <c:v>8.3000000000000007</c:v>
                </c:pt>
                <c:pt idx="110">
                  <c:v>9.6</c:v>
                </c:pt>
                <c:pt idx="111">
                  <c:v>6.4</c:v>
                </c:pt>
                <c:pt idx="112">
                  <c:v>3.1</c:v>
                </c:pt>
                <c:pt idx="113">
                  <c:v>3.3</c:v>
                </c:pt>
                <c:pt idx="114">
                  <c:v>2.7</c:v>
                </c:pt>
                <c:pt idx="115">
                  <c:v>4.2</c:v>
                </c:pt>
                <c:pt idx="116">
                  <c:v>3.1</c:v>
                </c:pt>
                <c:pt idx="117">
                  <c:v>5.0999999999999996</c:v>
                </c:pt>
                <c:pt idx="118">
                  <c:v>9.3000000000000007</c:v>
                </c:pt>
                <c:pt idx="119">
                  <c:v>3.8</c:v>
                </c:pt>
                <c:pt idx="120">
                  <c:v>6</c:v>
                </c:pt>
                <c:pt idx="121">
                  <c:v>6.5</c:v>
                </c:pt>
                <c:pt idx="122">
                  <c:v>3.6</c:v>
                </c:pt>
                <c:pt idx="123">
                  <c:v>9.4</c:v>
                </c:pt>
                <c:pt idx="124">
                  <c:v>9.1</c:v>
                </c:pt>
                <c:pt idx="125">
                  <c:v>7.6</c:v>
                </c:pt>
                <c:pt idx="126">
                  <c:v>6.5</c:v>
                </c:pt>
                <c:pt idx="127">
                  <c:v>4.2</c:v>
                </c:pt>
                <c:pt idx="128">
                  <c:v>11.8</c:v>
                </c:pt>
                <c:pt idx="129">
                  <c:v>17.899999999999999</c:v>
                </c:pt>
                <c:pt idx="130">
                  <c:v>18.3</c:v>
                </c:pt>
                <c:pt idx="131">
                  <c:v>18</c:v>
                </c:pt>
                <c:pt idx="132">
                  <c:v>14</c:v>
                </c:pt>
                <c:pt idx="133">
                  <c:v>12.8</c:v>
                </c:pt>
                <c:pt idx="134">
                  <c:v>13</c:v>
                </c:pt>
                <c:pt idx="135">
                  <c:v>17</c:v>
                </c:pt>
                <c:pt idx="136">
                  <c:v>13.8</c:v>
                </c:pt>
                <c:pt idx="137">
                  <c:v>10.3</c:v>
                </c:pt>
                <c:pt idx="138">
                  <c:v>12.7</c:v>
                </c:pt>
                <c:pt idx="139">
                  <c:v>10.8</c:v>
                </c:pt>
                <c:pt idx="140">
                  <c:v>13.1</c:v>
                </c:pt>
                <c:pt idx="141">
                  <c:v>14.4</c:v>
                </c:pt>
                <c:pt idx="142">
                  <c:v>10</c:v>
                </c:pt>
                <c:pt idx="143">
                  <c:v>13.2</c:v>
                </c:pt>
                <c:pt idx="144">
                  <c:v>14.4</c:v>
                </c:pt>
                <c:pt idx="145">
                  <c:v>10.8</c:v>
                </c:pt>
                <c:pt idx="146">
                  <c:v>11.6</c:v>
                </c:pt>
                <c:pt idx="147">
                  <c:v>13</c:v>
                </c:pt>
                <c:pt idx="148">
                  <c:v>10.1</c:v>
                </c:pt>
                <c:pt idx="149">
                  <c:v>10.9</c:v>
                </c:pt>
                <c:pt idx="150">
                  <c:v>14</c:v>
                </c:pt>
                <c:pt idx="151">
                  <c:v>14.2</c:v>
                </c:pt>
                <c:pt idx="152">
                  <c:v>16.2</c:v>
                </c:pt>
                <c:pt idx="153">
                  <c:v>18.2</c:v>
                </c:pt>
                <c:pt idx="154">
                  <c:v>19</c:v>
                </c:pt>
                <c:pt idx="155">
                  <c:v>18.600000000000001</c:v>
                </c:pt>
                <c:pt idx="156">
                  <c:v>18.2</c:v>
                </c:pt>
                <c:pt idx="157">
                  <c:v>19.399999999999999</c:v>
                </c:pt>
                <c:pt idx="158">
                  <c:v>18.600000000000001</c:v>
                </c:pt>
                <c:pt idx="159">
                  <c:v>17.8</c:v>
                </c:pt>
                <c:pt idx="160">
                  <c:v>18.7</c:v>
                </c:pt>
                <c:pt idx="161">
                  <c:v>19.5</c:v>
                </c:pt>
                <c:pt idx="162">
                  <c:v>16.100000000000001</c:v>
                </c:pt>
                <c:pt idx="163">
                  <c:v>13.3</c:v>
                </c:pt>
                <c:pt idx="164">
                  <c:v>17.399999999999999</c:v>
                </c:pt>
                <c:pt idx="165">
                  <c:v>15.1</c:v>
                </c:pt>
                <c:pt idx="166">
                  <c:v>17.5</c:v>
                </c:pt>
                <c:pt idx="167">
                  <c:v>23.9</c:v>
                </c:pt>
                <c:pt idx="168">
                  <c:v>22.6</c:v>
                </c:pt>
                <c:pt idx="169">
                  <c:v>22.6</c:v>
                </c:pt>
                <c:pt idx="170">
                  <c:v>24.4</c:v>
                </c:pt>
                <c:pt idx="171">
                  <c:v>26.5</c:v>
                </c:pt>
                <c:pt idx="172">
                  <c:v>27.2</c:v>
                </c:pt>
                <c:pt idx="173">
                  <c:v>25.3</c:v>
                </c:pt>
                <c:pt idx="174">
                  <c:v>21.5</c:v>
                </c:pt>
                <c:pt idx="175">
                  <c:v>22</c:v>
                </c:pt>
                <c:pt idx="176">
                  <c:v>21.7</c:v>
                </c:pt>
                <c:pt idx="177">
                  <c:v>20.399999999999999</c:v>
                </c:pt>
                <c:pt idx="178">
                  <c:v>20.8</c:v>
                </c:pt>
                <c:pt idx="179">
                  <c:v>19.899999999999999</c:v>
                </c:pt>
                <c:pt idx="180">
                  <c:v>22</c:v>
                </c:pt>
                <c:pt idx="181">
                  <c:v>24.1</c:v>
                </c:pt>
                <c:pt idx="182">
                  <c:v>20.100000000000001</c:v>
                </c:pt>
                <c:pt idx="183">
                  <c:v>20.5</c:v>
                </c:pt>
                <c:pt idx="184">
                  <c:v>22.6</c:v>
                </c:pt>
                <c:pt idx="185">
                  <c:v>23.1</c:v>
                </c:pt>
                <c:pt idx="186">
                  <c:v>23.8</c:v>
                </c:pt>
                <c:pt idx="187">
                  <c:v>25.8</c:v>
                </c:pt>
                <c:pt idx="188">
                  <c:v>23.4</c:v>
                </c:pt>
                <c:pt idx="189">
                  <c:v>27</c:v>
                </c:pt>
                <c:pt idx="190">
                  <c:v>26.4</c:v>
                </c:pt>
                <c:pt idx="191">
                  <c:v>24</c:v>
                </c:pt>
                <c:pt idx="192">
                  <c:v>26.8</c:v>
                </c:pt>
                <c:pt idx="193">
                  <c:v>25.9</c:v>
                </c:pt>
                <c:pt idx="194">
                  <c:v>23.7</c:v>
                </c:pt>
                <c:pt idx="195">
                  <c:v>27.7</c:v>
                </c:pt>
                <c:pt idx="196">
                  <c:v>26.1</c:v>
                </c:pt>
                <c:pt idx="197">
                  <c:v>21</c:v>
                </c:pt>
                <c:pt idx="198">
                  <c:v>22.9</c:v>
                </c:pt>
                <c:pt idx="199">
                  <c:v>26.3</c:v>
                </c:pt>
                <c:pt idx="200">
                  <c:v>20.6</c:v>
                </c:pt>
                <c:pt idx="201">
                  <c:v>17.7</c:v>
                </c:pt>
                <c:pt idx="202">
                  <c:v>20.8</c:v>
                </c:pt>
                <c:pt idx="203">
                  <c:v>18.3</c:v>
                </c:pt>
                <c:pt idx="204">
                  <c:v>16.7</c:v>
                </c:pt>
                <c:pt idx="205">
                  <c:v>19.600000000000001</c:v>
                </c:pt>
                <c:pt idx="206">
                  <c:v>24.8</c:v>
                </c:pt>
                <c:pt idx="207">
                  <c:v>20.6</c:v>
                </c:pt>
                <c:pt idx="208">
                  <c:v>22.1</c:v>
                </c:pt>
                <c:pt idx="209">
                  <c:v>21.8</c:v>
                </c:pt>
                <c:pt idx="210">
                  <c:v>19</c:v>
                </c:pt>
                <c:pt idx="211">
                  <c:v>20.5</c:v>
                </c:pt>
                <c:pt idx="212">
                  <c:v>19.3</c:v>
                </c:pt>
                <c:pt idx="213">
                  <c:v>16.5</c:v>
                </c:pt>
                <c:pt idx="214">
                  <c:v>15.4</c:v>
                </c:pt>
                <c:pt idx="215">
                  <c:v>16.7</c:v>
                </c:pt>
                <c:pt idx="216">
                  <c:v>16.2</c:v>
                </c:pt>
                <c:pt idx="217">
                  <c:v>18.5</c:v>
                </c:pt>
                <c:pt idx="218">
                  <c:v>18.3</c:v>
                </c:pt>
                <c:pt idx="219">
                  <c:v>19.2</c:v>
                </c:pt>
                <c:pt idx="220">
                  <c:v>15.7</c:v>
                </c:pt>
                <c:pt idx="221">
                  <c:v>17.899999999999999</c:v>
                </c:pt>
                <c:pt idx="222">
                  <c:v>17.3</c:v>
                </c:pt>
                <c:pt idx="223">
                  <c:v>16.899999999999999</c:v>
                </c:pt>
                <c:pt idx="224">
                  <c:v>19.2</c:v>
                </c:pt>
                <c:pt idx="225">
                  <c:v>18.600000000000001</c:v>
                </c:pt>
                <c:pt idx="226">
                  <c:v>17</c:v>
                </c:pt>
                <c:pt idx="227">
                  <c:v>19</c:v>
                </c:pt>
                <c:pt idx="228">
                  <c:v>15.9</c:v>
                </c:pt>
                <c:pt idx="229">
                  <c:v>15.5</c:v>
                </c:pt>
                <c:pt idx="230">
                  <c:v>14.8</c:v>
                </c:pt>
                <c:pt idx="231">
                  <c:v>16</c:v>
                </c:pt>
                <c:pt idx="232">
                  <c:v>13.7</c:v>
                </c:pt>
                <c:pt idx="233">
                  <c:v>12.9</c:v>
                </c:pt>
                <c:pt idx="234">
                  <c:v>13.3</c:v>
                </c:pt>
                <c:pt idx="235">
                  <c:v>12.1</c:v>
                </c:pt>
                <c:pt idx="236">
                  <c:v>13</c:v>
                </c:pt>
                <c:pt idx="237">
                  <c:v>13</c:v>
                </c:pt>
                <c:pt idx="238">
                  <c:v>15.8</c:v>
                </c:pt>
                <c:pt idx="239">
                  <c:v>17.8</c:v>
                </c:pt>
                <c:pt idx="240">
                  <c:v>16.3</c:v>
                </c:pt>
                <c:pt idx="241">
                  <c:v>16.7</c:v>
                </c:pt>
                <c:pt idx="242">
                  <c:v>15.7</c:v>
                </c:pt>
                <c:pt idx="243">
                  <c:v>12.4</c:v>
                </c:pt>
                <c:pt idx="244">
                  <c:v>13.8</c:v>
                </c:pt>
                <c:pt idx="245">
                  <c:v>11.4</c:v>
                </c:pt>
                <c:pt idx="246">
                  <c:v>9.4</c:v>
                </c:pt>
                <c:pt idx="247">
                  <c:v>8.1999999999999993</c:v>
                </c:pt>
                <c:pt idx="248">
                  <c:v>13.3</c:v>
                </c:pt>
                <c:pt idx="249">
                  <c:v>15.5</c:v>
                </c:pt>
                <c:pt idx="250">
                  <c:v>18.100000000000001</c:v>
                </c:pt>
                <c:pt idx="251">
                  <c:v>16.3</c:v>
                </c:pt>
                <c:pt idx="252">
                  <c:v>16.5</c:v>
                </c:pt>
                <c:pt idx="253">
                  <c:v>17.399999999999999</c:v>
                </c:pt>
                <c:pt idx="254">
                  <c:v>17.7</c:v>
                </c:pt>
                <c:pt idx="255">
                  <c:v>11.3</c:v>
                </c:pt>
                <c:pt idx="256">
                  <c:v>10.1</c:v>
                </c:pt>
                <c:pt idx="257">
                  <c:v>8.4</c:v>
                </c:pt>
                <c:pt idx="258">
                  <c:v>11.6</c:v>
                </c:pt>
                <c:pt idx="259">
                  <c:v>7.9</c:v>
                </c:pt>
                <c:pt idx="260">
                  <c:v>8.1</c:v>
                </c:pt>
                <c:pt idx="261">
                  <c:v>6.9</c:v>
                </c:pt>
                <c:pt idx="262">
                  <c:v>7.1</c:v>
                </c:pt>
                <c:pt idx="263">
                  <c:v>7.2</c:v>
                </c:pt>
                <c:pt idx="264">
                  <c:v>5.6</c:v>
                </c:pt>
                <c:pt idx="265">
                  <c:v>10.1</c:v>
                </c:pt>
                <c:pt idx="266">
                  <c:v>11.7</c:v>
                </c:pt>
                <c:pt idx="267">
                  <c:v>11.3</c:v>
                </c:pt>
                <c:pt idx="268">
                  <c:v>7.8</c:v>
                </c:pt>
                <c:pt idx="269">
                  <c:v>10.6</c:v>
                </c:pt>
                <c:pt idx="270">
                  <c:v>10.5</c:v>
                </c:pt>
                <c:pt idx="271">
                  <c:v>10.8</c:v>
                </c:pt>
                <c:pt idx="272">
                  <c:v>11.3</c:v>
                </c:pt>
                <c:pt idx="273">
                  <c:v>10.3</c:v>
                </c:pt>
                <c:pt idx="274">
                  <c:v>9.9</c:v>
                </c:pt>
                <c:pt idx="275">
                  <c:v>12.1</c:v>
                </c:pt>
                <c:pt idx="276">
                  <c:v>13.6</c:v>
                </c:pt>
                <c:pt idx="277">
                  <c:v>12.5</c:v>
                </c:pt>
                <c:pt idx="278">
                  <c:v>12</c:v>
                </c:pt>
                <c:pt idx="279">
                  <c:v>6</c:v>
                </c:pt>
                <c:pt idx="280">
                  <c:v>4.2</c:v>
                </c:pt>
                <c:pt idx="281">
                  <c:v>8.3000000000000007</c:v>
                </c:pt>
                <c:pt idx="282">
                  <c:v>5.7</c:v>
                </c:pt>
                <c:pt idx="283">
                  <c:v>6.8</c:v>
                </c:pt>
                <c:pt idx="284">
                  <c:v>6.8</c:v>
                </c:pt>
                <c:pt idx="285">
                  <c:v>7.8</c:v>
                </c:pt>
                <c:pt idx="286">
                  <c:v>8.1999999999999993</c:v>
                </c:pt>
                <c:pt idx="287">
                  <c:v>8.8000000000000007</c:v>
                </c:pt>
                <c:pt idx="288">
                  <c:v>8.6999999999999993</c:v>
                </c:pt>
                <c:pt idx="289">
                  <c:v>5.6</c:v>
                </c:pt>
                <c:pt idx="290">
                  <c:v>4.4000000000000004</c:v>
                </c:pt>
                <c:pt idx="291">
                  <c:v>7.3</c:v>
                </c:pt>
                <c:pt idx="292">
                  <c:v>14</c:v>
                </c:pt>
                <c:pt idx="293">
                  <c:v>10.199999999999999</c:v>
                </c:pt>
                <c:pt idx="294">
                  <c:v>5.2</c:v>
                </c:pt>
                <c:pt idx="295">
                  <c:v>4.3</c:v>
                </c:pt>
                <c:pt idx="296">
                  <c:v>5.3</c:v>
                </c:pt>
                <c:pt idx="297">
                  <c:v>5.0999999999999996</c:v>
                </c:pt>
                <c:pt idx="298">
                  <c:v>7.5</c:v>
                </c:pt>
                <c:pt idx="299">
                  <c:v>11.4</c:v>
                </c:pt>
                <c:pt idx="300">
                  <c:v>11</c:v>
                </c:pt>
                <c:pt idx="301">
                  <c:v>7.9</c:v>
                </c:pt>
                <c:pt idx="302">
                  <c:v>7.7</c:v>
                </c:pt>
                <c:pt idx="303">
                  <c:v>7.7</c:v>
                </c:pt>
                <c:pt idx="304">
                  <c:v>5.9</c:v>
                </c:pt>
                <c:pt idx="305">
                  <c:v>7.1</c:v>
                </c:pt>
                <c:pt idx="306">
                  <c:v>7.2</c:v>
                </c:pt>
                <c:pt idx="307">
                  <c:v>8.1</c:v>
                </c:pt>
                <c:pt idx="308">
                  <c:v>7.3</c:v>
                </c:pt>
                <c:pt idx="309">
                  <c:v>6.5</c:v>
                </c:pt>
                <c:pt idx="310">
                  <c:v>6.8</c:v>
                </c:pt>
                <c:pt idx="311">
                  <c:v>0.1</c:v>
                </c:pt>
                <c:pt idx="312">
                  <c:v>2</c:v>
                </c:pt>
                <c:pt idx="313">
                  <c:v>7.6</c:v>
                </c:pt>
                <c:pt idx="314">
                  <c:v>7.8</c:v>
                </c:pt>
                <c:pt idx="315">
                  <c:v>2.6</c:v>
                </c:pt>
                <c:pt idx="316">
                  <c:v>5.2</c:v>
                </c:pt>
                <c:pt idx="317">
                  <c:v>-2</c:v>
                </c:pt>
                <c:pt idx="318">
                  <c:v>0.3</c:v>
                </c:pt>
                <c:pt idx="319">
                  <c:v>3.5</c:v>
                </c:pt>
                <c:pt idx="320">
                  <c:v>4.5</c:v>
                </c:pt>
                <c:pt idx="321">
                  <c:v>4.7</c:v>
                </c:pt>
                <c:pt idx="322">
                  <c:v>8.1999999999999993</c:v>
                </c:pt>
                <c:pt idx="323">
                  <c:v>5.3</c:v>
                </c:pt>
                <c:pt idx="324">
                  <c:v>0.3</c:v>
                </c:pt>
                <c:pt idx="325">
                  <c:v>-0.2</c:v>
                </c:pt>
                <c:pt idx="326">
                  <c:v>1.1000000000000001</c:v>
                </c:pt>
                <c:pt idx="327">
                  <c:v>6.2</c:v>
                </c:pt>
                <c:pt idx="328">
                  <c:v>4.4000000000000004</c:v>
                </c:pt>
                <c:pt idx="329">
                  <c:v>2.6</c:v>
                </c:pt>
                <c:pt idx="330">
                  <c:v>-0.3</c:v>
                </c:pt>
                <c:pt idx="331">
                  <c:v>0</c:v>
                </c:pt>
                <c:pt idx="332">
                  <c:v>-1.4</c:v>
                </c:pt>
                <c:pt idx="333">
                  <c:v>-1.9</c:v>
                </c:pt>
                <c:pt idx="334">
                  <c:v>-2.9</c:v>
                </c:pt>
                <c:pt idx="335">
                  <c:v>0</c:v>
                </c:pt>
                <c:pt idx="336">
                  <c:v>-4.9000000000000004</c:v>
                </c:pt>
                <c:pt idx="337">
                  <c:v>-3.2</c:v>
                </c:pt>
                <c:pt idx="338">
                  <c:v>-14.2</c:v>
                </c:pt>
                <c:pt idx="339">
                  <c:v>-15.2</c:v>
                </c:pt>
                <c:pt idx="340">
                  <c:v>-12.9</c:v>
                </c:pt>
                <c:pt idx="341">
                  <c:v>-15.8</c:v>
                </c:pt>
                <c:pt idx="342">
                  <c:v>-6.9</c:v>
                </c:pt>
                <c:pt idx="343">
                  <c:v>0.4</c:v>
                </c:pt>
                <c:pt idx="344">
                  <c:v>1.4</c:v>
                </c:pt>
                <c:pt idx="345">
                  <c:v>-0.6</c:v>
                </c:pt>
                <c:pt idx="346">
                  <c:v>-0.4</c:v>
                </c:pt>
                <c:pt idx="347">
                  <c:v>1.1000000000000001</c:v>
                </c:pt>
                <c:pt idx="348">
                  <c:v>4.2</c:v>
                </c:pt>
                <c:pt idx="349">
                  <c:v>3.9</c:v>
                </c:pt>
                <c:pt idx="350">
                  <c:v>3.3</c:v>
                </c:pt>
                <c:pt idx="351">
                  <c:v>4.7</c:v>
                </c:pt>
                <c:pt idx="352">
                  <c:v>0.1</c:v>
                </c:pt>
                <c:pt idx="353">
                  <c:v>-6.3</c:v>
                </c:pt>
                <c:pt idx="354">
                  <c:v>-10</c:v>
                </c:pt>
                <c:pt idx="355">
                  <c:v>-10.5</c:v>
                </c:pt>
                <c:pt idx="356">
                  <c:v>-3.2</c:v>
                </c:pt>
                <c:pt idx="357">
                  <c:v>-6.1</c:v>
                </c:pt>
                <c:pt idx="358">
                  <c:v>-4.4000000000000004</c:v>
                </c:pt>
                <c:pt idx="359">
                  <c:v>-4.9000000000000004</c:v>
                </c:pt>
                <c:pt idx="360">
                  <c:v>-4.3</c:v>
                </c:pt>
                <c:pt idx="361">
                  <c:v>-7.9</c:v>
                </c:pt>
                <c:pt idx="362">
                  <c:v>-6.1</c:v>
                </c:pt>
                <c:pt idx="363">
                  <c:v>-1.1000000000000001</c:v>
                </c:pt>
                <c:pt idx="364">
                  <c:v>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AD4-452E-9787-2AA3F4EBDD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9494400"/>
        <c:axId val="289502720"/>
      </c:lineChart>
      <c:catAx>
        <c:axId val="13097618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/>
                  <a:t>2021.gads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309772240"/>
        <c:crosses val="autoZero"/>
        <c:auto val="1"/>
        <c:lblAlgn val="ctr"/>
        <c:lblOffset val="100"/>
        <c:tickLblSkip val="31"/>
        <c:noMultiLvlLbl val="0"/>
      </c:catAx>
      <c:valAx>
        <c:axId val="1309772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/>
                  <a:t>MW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309761840"/>
        <c:crosses val="autoZero"/>
        <c:crossBetween val="between"/>
      </c:valAx>
      <c:valAx>
        <c:axId val="28950272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/>
                  <a:t>Ārgaisa</a:t>
                </a:r>
                <a:r>
                  <a:rPr lang="lv-LV" baseline="0"/>
                  <a:t> temperatūra t, C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89494400"/>
        <c:crosses val="max"/>
        <c:crossBetween val="between"/>
      </c:valAx>
      <c:catAx>
        <c:axId val="289494400"/>
        <c:scaling>
          <c:orientation val="minMax"/>
        </c:scaling>
        <c:delete val="1"/>
        <c:axPos val="b"/>
        <c:majorTickMark val="out"/>
        <c:minorTickMark val="none"/>
        <c:tickLblPos val="nextTo"/>
        <c:crossAx val="2895027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314124928612066"/>
          <c:y val="0.93335973816536066"/>
          <c:w val="0.36858750713879346"/>
          <c:h val="4.40003137101605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rgbClr val="002060"/>
          </a:solidFill>
        </a:defRPr>
      </a:pPr>
      <a:endParaRPr lang="lv-LV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0.73239</cdr:x>
      <cdr:y>0.04704</cdr:y>
    </cdr:from>
    <cdr:to>
      <cdr:x>0.9787</cdr:x>
      <cdr:y>0.13975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A0FA72CD-AB0C-40C7-8B76-66440048E731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044267" y="192556"/>
          <a:ext cx="2369000" cy="379501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7598-568C-466C-A93A-C480C29B9023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KONFIDNECIĀLI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38A2-65A7-466F-91F9-445912F03A7C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A picture containing icon&#10;&#10;Description automatically generated">
            <a:extLst>
              <a:ext uri="{FF2B5EF4-FFF2-40B4-BE49-F238E27FC236}">
                <a16:creationId xmlns:a16="http://schemas.microsoft.com/office/drawing/2014/main" id="{E1E3EB33-80AC-B96F-E60F-EDF785F32A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535" y="6116376"/>
            <a:ext cx="1552354" cy="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469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7598-568C-466C-A93A-C480C29B9023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38A2-65A7-466F-91F9-445912F03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619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7598-568C-466C-A93A-C480C29B9023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38A2-65A7-466F-91F9-445912F03A7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3133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7598-568C-466C-A93A-C480C29B9023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38A2-65A7-466F-91F9-445912F03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77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7598-568C-466C-A93A-C480C29B9023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38A2-65A7-466F-91F9-445912F03A7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5689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7598-568C-466C-A93A-C480C29B9023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38A2-65A7-466F-91F9-445912F03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01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7598-568C-466C-A93A-C480C29B9023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38A2-65A7-466F-91F9-445912F03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175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7598-568C-466C-A93A-C480C29B9023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38A2-65A7-466F-91F9-445912F03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54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7598-568C-466C-A93A-C480C29B9023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KONFIDENCIĀLI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38A2-65A7-466F-91F9-445912F03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64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7598-568C-466C-A93A-C480C29B9023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38A2-65A7-466F-91F9-445912F03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5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7598-568C-466C-A93A-C480C29B9023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38A2-65A7-466F-91F9-445912F03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07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7598-568C-466C-A93A-C480C29B9023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38A2-65A7-466F-91F9-445912F03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26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7598-568C-466C-A93A-C480C29B9023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38A2-65A7-466F-91F9-445912F03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29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7598-568C-466C-A93A-C480C29B9023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38A2-65A7-466F-91F9-445912F03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09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7598-568C-466C-A93A-C480C29B9023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38A2-65A7-466F-91F9-445912F03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84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7598-568C-466C-A93A-C480C29B9023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38A2-65A7-466F-91F9-445912F03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61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7598-568C-466C-A93A-C480C29B9023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 dirty="0"/>
              <a:t>KONFIDENCIĀLI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63D38A2-65A7-466F-91F9-445912F03A7C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A picture containing icon&#10;&#10;Description automatically generated">
            <a:extLst>
              <a:ext uri="{FF2B5EF4-FFF2-40B4-BE49-F238E27FC236}">
                <a16:creationId xmlns:a16="http://schemas.microsoft.com/office/drawing/2014/main" id="{A471E949-72B6-BAAF-0238-A8E5AF2B6F08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535" y="6116376"/>
            <a:ext cx="1552354" cy="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77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CF304-25B6-2E19-0C0B-6FA724CAD6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Fosilā</a:t>
            </a:r>
            <a:r>
              <a:rPr lang="en-US" dirty="0"/>
              <a:t> </a:t>
            </a:r>
            <a:r>
              <a:rPr lang="en-US" dirty="0" err="1"/>
              <a:t>kurināmā</a:t>
            </a:r>
            <a:r>
              <a:rPr lang="en-US" dirty="0"/>
              <a:t> </a:t>
            </a:r>
            <a:r>
              <a:rPr lang="en-US" dirty="0" err="1"/>
              <a:t>aizstāšana</a:t>
            </a:r>
            <a:r>
              <a:rPr lang="en-US" dirty="0"/>
              <a:t> </a:t>
            </a:r>
            <a:r>
              <a:rPr lang="en-US" dirty="0" err="1"/>
              <a:t>Ādažos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F46150-9B96-6CBE-FE1F-E3B062913C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dirty="0"/>
              <a:t>Latvija, Maijs 2022</a:t>
            </a:r>
            <a:endParaRPr lang="en-US" dirty="0"/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0E8F9D3F-D913-1A33-8DC9-113A8BD0E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66" y="202090"/>
            <a:ext cx="3965944" cy="67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723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2EED0-C163-18C5-447C-42169B7F1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lv-LV" dirty="0"/>
              <a:t>Šķeldas KM ļauj ietaupīt </a:t>
            </a:r>
            <a:br>
              <a:rPr lang="lv-LV" dirty="0"/>
            </a:br>
            <a:r>
              <a:rPr lang="lv-LV" dirty="0"/>
              <a:t>vairāk nekā 300 tūkst. EUR gadā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B6C7232-EEDF-9C39-B8D0-5D872A760A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168617"/>
              </p:ext>
            </p:extLst>
          </p:nvPr>
        </p:nvGraphicFramePr>
        <p:xfrm>
          <a:off x="677863" y="2293710"/>
          <a:ext cx="8596315" cy="3615198"/>
        </p:xfrm>
        <a:graphic>
          <a:graphicData uri="http://schemas.openxmlformats.org/drawingml/2006/table">
            <a:tbl>
              <a:tblPr firstRow="1" bandRow="1"/>
              <a:tblGrid>
                <a:gridCol w="3617518">
                  <a:extLst>
                    <a:ext uri="{9D8B030D-6E8A-4147-A177-3AD203B41FA5}">
                      <a16:colId xmlns:a16="http://schemas.microsoft.com/office/drawing/2014/main" val="2914615209"/>
                    </a:ext>
                  </a:extLst>
                </a:gridCol>
                <a:gridCol w="930298">
                  <a:extLst>
                    <a:ext uri="{9D8B030D-6E8A-4147-A177-3AD203B41FA5}">
                      <a16:colId xmlns:a16="http://schemas.microsoft.com/office/drawing/2014/main" val="551858089"/>
                    </a:ext>
                  </a:extLst>
                </a:gridCol>
                <a:gridCol w="1151135">
                  <a:extLst>
                    <a:ext uri="{9D8B030D-6E8A-4147-A177-3AD203B41FA5}">
                      <a16:colId xmlns:a16="http://schemas.microsoft.com/office/drawing/2014/main" val="9596509"/>
                    </a:ext>
                  </a:extLst>
                </a:gridCol>
                <a:gridCol w="1448682">
                  <a:extLst>
                    <a:ext uri="{9D8B030D-6E8A-4147-A177-3AD203B41FA5}">
                      <a16:colId xmlns:a16="http://schemas.microsoft.com/office/drawing/2014/main" val="3239128841"/>
                    </a:ext>
                  </a:extLst>
                </a:gridCol>
                <a:gridCol w="1448682">
                  <a:extLst>
                    <a:ext uri="{9D8B030D-6E8A-4147-A177-3AD203B41FA5}">
                      <a16:colId xmlns:a16="http://schemas.microsoft.com/office/drawing/2014/main" val="1173010159"/>
                    </a:ext>
                  </a:extLst>
                </a:gridCol>
              </a:tblGrid>
              <a:tr h="5891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SIA "Ādažu namsaimnieks"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Mērvienība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PIRMS PROJEKTA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IZVĒLĒTĀ ALTERNATĪVA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NORAIDĪTĀ ALTERNATĪVA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197826"/>
                  </a:ext>
                </a:extLst>
              </a:tr>
              <a:tr h="3436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Kurināmā izmaksas kopā: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EUR/gadā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534 382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196 645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303 045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929731"/>
                  </a:ext>
                </a:extLst>
              </a:tr>
              <a:tr h="343667">
                <a:tc>
                  <a:txBody>
                    <a:bodyPr/>
                    <a:lstStyle/>
                    <a:p>
                      <a:pPr algn="l" fontAlgn="ctr"/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Elektroenerģijas izmaksas kopā: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EUR/gadā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9 373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16 091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16 091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7223987"/>
                  </a:ext>
                </a:extLst>
              </a:tr>
              <a:tr h="343667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Pirktās siltumenerģijas izmaksas kopā: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EUR/gadā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855 807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855 807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855 807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0714013"/>
                  </a:ext>
                </a:extLst>
              </a:tr>
              <a:tr h="3436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Personāla izmaksas kopā: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EUR/gadā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16 907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33 815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33 815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658222"/>
                  </a:ext>
                </a:extLst>
              </a:tr>
              <a:tr h="343667">
                <a:tc>
                  <a:txBody>
                    <a:bodyPr/>
                    <a:lstStyle/>
                    <a:p>
                      <a:pPr algn="l" fontAlgn="ctr"/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Nodokļu izdevumi kopā: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EUR/gadā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13 313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4456341"/>
                  </a:ext>
                </a:extLst>
              </a:tr>
              <a:tr h="3436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Citas ražošanas izmaksas kopā: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EUR/gadā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61 009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63 709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64 009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5158"/>
                  </a:ext>
                </a:extLst>
              </a:tr>
              <a:tr h="3436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Administratīvie izdevumi: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EUR/gadā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36 363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36 363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36 363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2652806"/>
                  </a:ext>
                </a:extLst>
              </a:tr>
              <a:tr h="3436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UZTURĒŠANAS IZMAKSAS KOPĀ: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EUR/gadā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1 527 154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1 205 341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1 311 514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1845054"/>
                  </a:ext>
                </a:extLst>
              </a:tr>
              <a:tr h="2767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Izmaksu ietaupījums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EUR/gadā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321 813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215 640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961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7277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FDBCA-931A-09A7-F946-71716B23D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577703"/>
            <a:ext cx="9654335" cy="956807"/>
          </a:xfrm>
        </p:spPr>
        <p:txBody>
          <a:bodyPr/>
          <a:lstStyle/>
          <a:p>
            <a:r>
              <a:rPr lang="lv-LV" dirty="0"/>
              <a:t>EU atbalsts projektam līdz 376 tūkst. EUR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B3054BB-0D8F-7463-0BAD-DE1B77EAC0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7883684"/>
              </p:ext>
            </p:extLst>
          </p:nvPr>
        </p:nvGraphicFramePr>
        <p:xfrm>
          <a:off x="805544" y="1930400"/>
          <a:ext cx="6541059" cy="1498598"/>
        </p:xfrm>
        <a:graphic>
          <a:graphicData uri="http://schemas.openxmlformats.org/drawingml/2006/table">
            <a:tbl>
              <a:tblPr/>
              <a:tblGrid>
                <a:gridCol w="4090518">
                  <a:extLst>
                    <a:ext uri="{9D8B030D-6E8A-4147-A177-3AD203B41FA5}">
                      <a16:colId xmlns:a16="http://schemas.microsoft.com/office/drawing/2014/main" val="2911977634"/>
                    </a:ext>
                  </a:extLst>
                </a:gridCol>
                <a:gridCol w="1262971">
                  <a:extLst>
                    <a:ext uri="{9D8B030D-6E8A-4147-A177-3AD203B41FA5}">
                      <a16:colId xmlns:a16="http://schemas.microsoft.com/office/drawing/2014/main" val="77173697"/>
                    </a:ext>
                  </a:extLst>
                </a:gridCol>
                <a:gridCol w="1187570">
                  <a:extLst>
                    <a:ext uri="{9D8B030D-6E8A-4147-A177-3AD203B41FA5}">
                      <a16:colId xmlns:a16="http://schemas.microsoft.com/office/drawing/2014/main" val="350071892"/>
                    </a:ext>
                  </a:extLst>
                </a:gridCol>
              </a:tblGrid>
              <a:tr h="2968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Izvēlētā alternatīva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Bez atbalsta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 atbalstu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836808"/>
                  </a:ext>
                </a:extLst>
              </a:tr>
              <a:tr h="2968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Investīcijas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960 000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583 560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759930"/>
                  </a:ext>
                </a:extLst>
              </a:tr>
              <a:tr h="296892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Investīciju tīrā šodienas vērtība (NPV)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3 413 538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3 789 978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469721"/>
                  </a:ext>
                </a:extLst>
              </a:tr>
              <a:tr h="296892">
                <a:tc>
                  <a:txBody>
                    <a:bodyPr/>
                    <a:lstStyle/>
                    <a:p>
                      <a:pPr algn="l" fontAlgn="t"/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Investīciju iekšējā peļņas norma (IRR)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814845"/>
                  </a:ext>
                </a:extLst>
              </a:tr>
              <a:tr h="31103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Atmaksāšanās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periods (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diskontēts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), gadi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74564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F96774B-11CB-9907-D8B8-1ECB147C84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141393"/>
              </p:ext>
            </p:extLst>
          </p:nvPr>
        </p:nvGraphicFramePr>
        <p:xfrm>
          <a:off x="805544" y="4160875"/>
          <a:ext cx="5807907" cy="1320800"/>
        </p:xfrm>
        <a:graphic>
          <a:graphicData uri="http://schemas.openxmlformats.org/drawingml/2006/table">
            <a:tbl>
              <a:tblPr/>
              <a:tblGrid>
                <a:gridCol w="3632034">
                  <a:extLst>
                    <a:ext uri="{9D8B030D-6E8A-4147-A177-3AD203B41FA5}">
                      <a16:colId xmlns:a16="http://schemas.microsoft.com/office/drawing/2014/main" val="3727030622"/>
                    </a:ext>
                  </a:extLst>
                </a:gridCol>
                <a:gridCol w="1121411">
                  <a:extLst>
                    <a:ext uri="{9D8B030D-6E8A-4147-A177-3AD203B41FA5}">
                      <a16:colId xmlns:a16="http://schemas.microsoft.com/office/drawing/2014/main" val="3219260071"/>
                    </a:ext>
                  </a:extLst>
                </a:gridCol>
                <a:gridCol w="1054462">
                  <a:extLst>
                    <a:ext uri="{9D8B030D-6E8A-4147-A177-3AD203B41FA5}">
                      <a16:colId xmlns:a16="http://schemas.microsoft.com/office/drawing/2014/main" val="1221360324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Izvēlētā alternatīva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695144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Investīcijas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960 000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974943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t.sk. </a:t>
                      </a:r>
                      <a:r>
                        <a:rPr lang="en-US" sz="1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neattiecināmās</a:t>
                      </a: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izmaksas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18 900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8019285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 līdzfinansējums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376 440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2595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8060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917ED-EB07-FCBF-2E3A-65646D135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77702"/>
            <a:ext cx="8596668" cy="80966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lv-LV" sz="2800" dirty="0"/>
              <a:t>Kurināmā izmaksu samazinājums 2,5 reizes</a:t>
            </a:r>
            <a:br>
              <a:rPr lang="lv-LV" sz="2800" dirty="0"/>
            </a:br>
            <a:r>
              <a:rPr lang="lv-LV" sz="2800" dirty="0"/>
              <a:t>Šķeldas risinājums būtiski vairāk samazina izmaksas</a:t>
            </a:r>
            <a:endParaRPr lang="en-US" sz="28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13107A2-D78E-29AB-49A1-71F7EF7EDD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2350067"/>
              </p:ext>
            </p:extLst>
          </p:nvPr>
        </p:nvGraphicFramePr>
        <p:xfrm>
          <a:off x="677334" y="1593702"/>
          <a:ext cx="8596313" cy="4267200"/>
        </p:xfrm>
        <a:graphic>
          <a:graphicData uri="http://schemas.openxmlformats.org/drawingml/2006/table">
            <a:tbl>
              <a:tblPr firstRow="1" bandRow="1"/>
              <a:tblGrid>
                <a:gridCol w="3486269">
                  <a:extLst>
                    <a:ext uri="{9D8B030D-6E8A-4147-A177-3AD203B41FA5}">
                      <a16:colId xmlns:a16="http://schemas.microsoft.com/office/drawing/2014/main" val="2297565593"/>
                    </a:ext>
                  </a:extLst>
                </a:gridCol>
                <a:gridCol w="867669">
                  <a:extLst>
                    <a:ext uri="{9D8B030D-6E8A-4147-A177-3AD203B41FA5}">
                      <a16:colId xmlns:a16="http://schemas.microsoft.com/office/drawing/2014/main" val="366144132"/>
                    </a:ext>
                  </a:extLst>
                </a:gridCol>
                <a:gridCol w="1206261">
                  <a:extLst>
                    <a:ext uri="{9D8B030D-6E8A-4147-A177-3AD203B41FA5}">
                      <a16:colId xmlns:a16="http://schemas.microsoft.com/office/drawing/2014/main" val="3396138894"/>
                    </a:ext>
                  </a:extLst>
                </a:gridCol>
                <a:gridCol w="1518057">
                  <a:extLst>
                    <a:ext uri="{9D8B030D-6E8A-4147-A177-3AD203B41FA5}">
                      <a16:colId xmlns:a16="http://schemas.microsoft.com/office/drawing/2014/main" val="339914687"/>
                    </a:ext>
                  </a:extLst>
                </a:gridCol>
                <a:gridCol w="1518057">
                  <a:extLst>
                    <a:ext uri="{9D8B030D-6E8A-4147-A177-3AD203B41FA5}">
                      <a16:colId xmlns:a16="http://schemas.microsoft.com/office/drawing/2014/main" val="2906790972"/>
                    </a:ext>
                  </a:extLst>
                </a:gridCol>
              </a:tblGrid>
              <a:tr h="5852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SIA "Ādažu namsaimnieks"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Mērvienība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PIRMS PROJEKTA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IZVĒLĒTĀ ALTERNATĪVA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NORAIDĪTĀ ALTERNATĪVA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69268"/>
                  </a:ext>
                </a:extLst>
              </a:tr>
              <a:tr h="341376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24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Kurināmā izmaksas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250241"/>
                  </a:ext>
                </a:extLst>
              </a:tr>
              <a:tr h="3413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Kurināmā veids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gāze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gāze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gāze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18425"/>
                  </a:ext>
                </a:extLst>
              </a:tr>
              <a:tr h="3413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Attiecīgā kurināmā izmaksas kopā: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EUR/ 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534 382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49 845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49 845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626639"/>
                  </a:ext>
                </a:extLst>
              </a:tr>
              <a:tr h="3413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Kurināmā veids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šķelda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šķelda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šķelda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941854"/>
                  </a:ext>
                </a:extLst>
              </a:tr>
              <a:tr h="3413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Attiecīgā kurināmā izmaksas kopā: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EUR/ 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146 800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737013"/>
                  </a:ext>
                </a:extLst>
              </a:tr>
              <a:tr h="3413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Kurināmā veids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granulas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granulas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granulas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840543"/>
                  </a:ext>
                </a:extLst>
              </a:tr>
              <a:tr h="3413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Attiecīgā kurināmā izmaksas kopā: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EUR/ 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253 200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757416"/>
                  </a:ext>
                </a:extLst>
              </a:tr>
              <a:tr h="3413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Kurināmā izmaksas kopā: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EUR/gadā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534 382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196 645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303 045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406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4848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236806-46F5-C370-5574-72D846C06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110" y="189435"/>
            <a:ext cx="11046373" cy="672414"/>
          </a:xfrm>
        </p:spPr>
        <p:txBody>
          <a:bodyPr>
            <a:noAutofit/>
          </a:bodyPr>
          <a:lstStyle/>
          <a:p>
            <a:r>
              <a:rPr lang="lv-LV" dirty="0"/>
              <a:t>Ādažu centrālās zonas sistēma apjoms pieaugtu ~1,5 reizes:</a:t>
            </a:r>
            <a:br>
              <a:rPr lang="lv-LV" dirty="0"/>
            </a:br>
            <a:r>
              <a:rPr lang="lv-LV" dirty="0"/>
              <a:t> </a:t>
            </a:r>
            <a:endParaRPr lang="en-US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3B06B03-CE57-4046-9692-877D559671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6314488"/>
              </p:ext>
            </p:extLst>
          </p:nvPr>
        </p:nvGraphicFramePr>
        <p:xfrm>
          <a:off x="1145628" y="1376854"/>
          <a:ext cx="9535072" cy="3767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1F67708-0346-A877-6BCB-93FC2B9D1C83}"/>
              </a:ext>
            </a:extLst>
          </p:cNvPr>
          <p:cNvSpPr txBox="1"/>
          <p:nvPr/>
        </p:nvSpPr>
        <p:spPr>
          <a:xfrm>
            <a:off x="1236572" y="5246413"/>
            <a:ext cx="9312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lv-LV" dirty="0"/>
              <a:t>Diennakts vidējais līdz 3,1 MW, stundu vidējais +10-15%</a:t>
            </a:r>
          </a:p>
          <a:p>
            <a:pPr marL="285750" indent="-285750">
              <a:buFontTx/>
              <a:buChar char="-"/>
            </a:pPr>
            <a:r>
              <a:rPr lang="lv-LV" dirty="0"/>
              <a:t>Fiksēto izmaksu uz vienu MWh samazinātos</a:t>
            </a:r>
          </a:p>
          <a:p>
            <a:pPr marL="285750" indent="-285750">
              <a:buFontTx/>
              <a:buChar char="-"/>
            </a:pPr>
            <a:r>
              <a:rPr lang="lv-LV" dirty="0"/>
              <a:t>tiktu motivēti pieslēgties jaunie klienti; 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1251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0F58D-A30C-6AAB-70A5-AB1E7C219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Citi būtiski aspekti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7D520-2C99-C100-A0DC-289A63CEB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66346"/>
            <a:ext cx="9044735" cy="4882054"/>
          </a:xfrm>
        </p:spPr>
        <p:txBody>
          <a:bodyPr>
            <a:normAutofit/>
          </a:bodyPr>
          <a:lstStyle/>
          <a:p>
            <a:r>
              <a:rPr lang="lv-LV" dirty="0"/>
              <a:t>Siltumtrašu izmaksas ap 240 tūkst. EUR:</a:t>
            </a:r>
          </a:p>
          <a:p>
            <a:pPr lvl="1"/>
            <a:r>
              <a:rPr lang="lv-LV" dirty="0"/>
              <a:t>Ap 700 metri, salīdzinoši mazi diametri</a:t>
            </a:r>
          </a:p>
          <a:p>
            <a:pPr lvl="1"/>
            <a:r>
              <a:rPr lang="lv-LV" dirty="0"/>
              <a:t>Projektēšana 3 mēneši un būvniecība 2 mēneši</a:t>
            </a:r>
          </a:p>
          <a:p>
            <a:pPr lvl="1"/>
            <a:r>
              <a:rPr lang="lv-LV" dirty="0"/>
              <a:t>Potenciāls jauniem klientiem</a:t>
            </a:r>
          </a:p>
          <a:p>
            <a:pPr lvl="1"/>
            <a:r>
              <a:rPr lang="lv-LV" dirty="0"/>
              <a:t>Zudumi 80-100 MWh pret apjomu ap 3000 MWh nebūtiskas </a:t>
            </a:r>
          </a:p>
          <a:p>
            <a:pPr lvl="1"/>
            <a:r>
              <a:rPr lang="lv-LV" dirty="0"/>
              <a:t>Prognozēts, ka šogad būs atbalsta programma arī trasēm un saņemt atbalstu</a:t>
            </a:r>
          </a:p>
          <a:p>
            <a:r>
              <a:rPr lang="lv-LV" dirty="0"/>
              <a:t>Gāzes katli nav jādemontē;</a:t>
            </a:r>
          </a:p>
          <a:p>
            <a:pPr lvl="1"/>
            <a:r>
              <a:rPr lang="lv-LV" dirty="0"/>
              <a:t> var palikt vasaras slodzes nodrošināšanai kas ir ap 350MWh no 9200 MWh</a:t>
            </a:r>
          </a:p>
          <a:p>
            <a:pPr lvl="1"/>
            <a:r>
              <a:rPr lang="lv-LV" dirty="0"/>
              <a:t>Var apskatīt nākotnē vasaras jaudas segšanai skolai un atsevišķām ēkām saules paneļus</a:t>
            </a:r>
          </a:p>
          <a:p>
            <a:r>
              <a:rPr lang="lv-LV" dirty="0"/>
              <a:t>Projekta realizācija samazinās pašizmaksu iepirktai enerģija no neatkarīgā ražotāja, jo tam nebūs pīķos un apkures sezonas sākumā/beigās jākurina ar gāzi;</a:t>
            </a:r>
          </a:p>
          <a:p>
            <a:r>
              <a:rPr lang="lv-LV" dirty="0"/>
              <a:t>Šķeldas katlu mājas izbūve ir ilgtermiņa risinājums – 20-30 gadiem. Katlu māja ir automātiska un ar minimālu personāla iesaisti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64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C6060-DCD6-D758-7A17-6B981D6D8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lv-LV"/>
              <a:t>Kopsavilkums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91DF924-128D-CF59-8950-E779E72B63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3240066"/>
              </p:ext>
            </p:extLst>
          </p:nvPr>
        </p:nvGraphicFramePr>
        <p:xfrm>
          <a:off x="677334" y="1669522"/>
          <a:ext cx="8209119" cy="4289569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4150481">
                  <a:extLst>
                    <a:ext uri="{9D8B030D-6E8A-4147-A177-3AD203B41FA5}">
                      <a16:colId xmlns:a16="http://schemas.microsoft.com/office/drawing/2014/main" val="4017525518"/>
                    </a:ext>
                  </a:extLst>
                </a:gridCol>
                <a:gridCol w="1739417">
                  <a:extLst>
                    <a:ext uri="{9D8B030D-6E8A-4147-A177-3AD203B41FA5}">
                      <a16:colId xmlns:a16="http://schemas.microsoft.com/office/drawing/2014/main" val="3562541515"/>
                    </a:ext>
                  </a:extLst>
                </a:gridCol>
                <a:gridCol w="2319221">
                  <a:extLst>
                    <a:ext uri="{9D8B030D-6E8A-4147-A177-3AD203B41FA5}">
                      <a16:colId xmlns:a16="http://schemas.microsoft.com/office/drawing/2014/main" val="2008341013"/>
                    </a:ext>
                  </a:extLst>
                </a:gridCol>
              </a:tblGrid>
              <a:tr h="477001">
                <a:tc>
                  <a:txBody>
                    <a:bodyPr/>
                    <a:lstStyle/>
                    <a:p>
                      <a:pPr algn="l" fontAlgn="ctr"/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935" marR="15935" marT="159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b="1" u="none" strike="noStrike">
                          <a:solidFill>
                            <a:srgbClr val="FFFFFF"/>
                          </a:solidFill>
                          <a:effectLst/>
                        </a:rPr>
                        <a:t>Mērv.</a:t>
                      </a:r>
                      <a:endParaRPr lang="en-US" sz="2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935" marR="15935" marT="159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b="1" u="none" strike="noStrike">
                          <a:solidFill>
                            <a:srgbClr val="FFFFFF"/>
                          </a:solidFill>
                          <a:effectLst/>
                        </a:rPr>
                        <a:t>Pēc projekta</a:t>
                      </a:r>
                      <a:endParaRPr lang="en-US" sz="2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935" marR="15935" marT="15935" marB="0" anchor="ctr"/>
                </a:tc>
                <a:extLst>
                  <a:ext uri="{0D108BD9-81ED-4DB2-BD59-A6C34878D82A}">
                    <a16:rowId xmlns:a16="http://schemas.microsoft.com/office/drawing/2014/main" val="3519585439"/>
                  </a:ext>
                </a:extLst>
              </a:tr>
              <a:tr h="4770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700" b="1" u="none" strike="noStrike" err="1">
                          <a:solidFill>
                            <a:srgbClr val="000000"/>
                          </a:solidFill>
                          <a:effectLst/>
                        </a:rPr>
                        <a:t>Iekārtas</a:t>
                      </a:r>
                      <a:r>
                        <a:rPr lang="en-US" sz="2700" b="1" u="none" strike="noStrike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2700" b="1" u="none" strike="noStrike" err="1">
                          <a:solidFill>
                            <a:srgbClr val="000000"/>
                          </a:solidFill>
                          <a:effectLst/>
                        </a:rPr>
                        <a:t>jauda</a:t>
                      </a:r>
                      <a:endParaRPr lang="en-US" sz="2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935" marR="15935" marT="159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MW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935" marR="15935" marT="159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b="0" u="none" strike="noStrike">
                          <a:solidFill>
                            <a:srgbClr val="000000"/>
                          </a:solidFill>
                          <a:effectLst/>
                        </a:rPr>
                        <a:t>0,9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935" marR="15935" marT="15935" marB="0" anchor="ctr"/>
                </a:tc>
                <a:extLst>
                  <a:ext uri="{0D108BD9-81ED-4DB2-BD59-A6C34878D82A}">
                    <a16:rowId xmlns:a16="http://schemas.microsoft.com/office/drawing/2014/main" val="409041796"/>
                  </a:ext>
                </a:extLst>
              </a:tr>
              <a:tr h="4770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700" b="1" u="none" strike="noStrike">
                          <a:solidFill>
                            <a:srgbClr val="000000"/>
                          </a:solidFill>
                          <a:effectLst/>
                        </a:rPr>
                        <a:t>Progozētā investīcija</a:t>
                      </a:r>
                      <a:endParaRPr lang="en-US" sz="2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935" marR="15935" marT="159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b="0" u="none" strike="noStrike" err="1">
                          <a:solidFill>
                            <a:srgbClr val="000000"/>
                          </a:solidFill>
                          <a:effectLst/>
                        </a:rPr>
                        <a:t>tūkst.EUR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935" marR="15935" marT="159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b="0" u="none" strike="noStrike">
                          <a:solidFill>
                            <a:srgbClr val="000000"/>
                          </a:solidFill>
                          <a:effectLst/>
                        </a:rPr>
                        <a:t>960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935" marR="15935" marT="15935" marB="0" anchor="ctr"/>
                </a:tc>
                <a:extLst>
                  <a:ext uri="{0D108BD9-81ED-4DB2-BD59-A6C34878D82A}">
                    <a16:rowId xmlns:a16="http://schemas.microsoft.com/office/drawing/2014/main" val="3583765582"/>
                  </a:ext>
                </a:extLst>
              </a:tr>
              <a:tr h="4770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700" b="1" u="none" strike="noStrike">
                          <a:solidFill>
                            <a:srgbClr val="000000"/>
                          </a:solidFill>
                          <a:effectLst/>
                        </a:rPr>
                        <a:t>KF atbalsts</a:t>
                      </a:r>
                      <a:endParaRPr lang="en-US" sz="2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935" marR="15935" marT="159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b="0" u="none" strike="noStrike">
                          <a:solidFill>
                            <a:srgbClr val="000000"/>
                          </a:solidFill>
                          <a:effectLst/>
                        </a:rPr>
                        <a:t>tūkst.EUR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935" marR="15935" marT="159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b="0" u="none" strike="noStrike">
                          <a:solidFill>
                            <a:srgbClr val="000000"/>
                          </a:solidFill>
                          <a:effectLst/>
                        </a:rPr>
                        <a:t>376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935" marR="15935" marT="15935" marB="0" anchor="ctr"/>
                </a:tc>
                <a:extLst>
                  <a:ext uri="{0D108BD9-81ED-4DB2-BD59-A6C34878D82A}">
                    <a16:rowId xmlns:a16="http://schemas.microsoft.com/office/drawing/2014/main" val="2474190240"/>
                  </a:ext>
                </a:extLst>
              </a:tr>
              <a:tr h="4770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700" b="1" u="none" strike="noStrike" err="1">
                          <a:solidFill>
                            <a:srgbClr val="000000"/>
                          </a:solidFill>
                          <a:effectLst/>
                        </a:rPr>
                        <a:t>Izmaksu</a:t>
                      </a:r>
                      <a:r>
                        <a:rPr lang="en-US" sz="2700" b="1" u="none" strike="noStrike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2700" b="1" u="none" strike="noStrike" err="1">
                          <a:solidFill>
                            <a:srgbClr val="000000"/>
                          </a:solidFill>
                          <a:effectLst/>
                        </a:rPr>
                        <a:t>ietaupījums</a:t>
                      </a:r>
                      <a:endParaRPr lang="en-US" sz="2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935" marR="15935" marT="159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b="0" u="none" strike="noStrike">
                          <a:solidFill>
                            <a:srgbClr val="000000"/>
                          </a:solidFill>
                          <a:effectLst/>
                        </a:rPr>
                        <a:t>tūkst.EUR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935" marR="15935" marT="159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b="0" u="none" strike="noStrike">
                          <a:solidFill>
                            <a:srgbClr val="000000"/>
                          </a:solidFill>
                          <a:effectLst/>
                        </a:rPr>
                        <a:t>322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935" marR="15935" marT="15935" marB="0" anchor="ctr"/>
                </a:tc>
                <a:extLst>
                  <a:ext uri="{0D108BD9-81ED-4DB2-BD59-A6C34878D82A}">
                    <a16:rowId xmlns:a16="http://schemas.microsoft.com/office/drawing/2014/main" val="1670001771"/>
                  </a:ext>
                </a:extLst>
              </a:tr>
              <a:tr h="974229">
                <a:tc>
                  <a:txBody>
                    <a:bodyPr/>
                    <a:lstStyle/>
                    <a:p>
                      <a:pPr algn="l" fontAlgn="ctr"/>
                      <a:r>
                        <a:rPr lang="lv-LV" sz="3000" b="1" u="none" strike="noStrike">
                          <a:solidFill>
                            <a:srgbClr val="000000"/>
                          </a:solidFill>
                          <a:effectLst/>
                        </a:rPr>
                        <a:t>IRR</a:t>
                      </a:r>
                    </a:p>
                    <a:p>
                      <a:pPr algn="l" fontAlgn="ctr"/>
                      <a:r>
                        <a:rPr lang="lv-LV" sz="3000" b="1" u="none" strike="noStrike">
                          <a:solidFill>
                            <a:srgbClr val="000000"/>
                          </a:solidFill>
                          <a:effectLst/>
                        </a:rPr>
                        <a:t>atpelnīšanās periods</a:t>
                      </a:r>
                      <a:endParaRPr lang="en-US" sz="3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935" marR="15935" marT="159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%</a:t>
                      </a:r>
                    </a:p>
                    <a:p>
                      <a:pPr algn="ctr" fontAlgn="ctr"/>
                      <a:r>
                        <a:rPr lang="lv-LV" sz="2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gadi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935" marR="15935" marT="159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700" b="0" u="none" strike="noStrike">
                          <a:solidFill>
                            <a:srgbClr val="000000"/>
                          </a:solidFill>
                          <a:effectLst/>
                        </a:rPr>
                        <a:t>55,1%</a:t>
                      </a:r>
                    </a:p>
                    <a:p>
                      <a:pPr algn="ctr" fontAlgn="ctr"/>
                      <a:r>
                        <a:rPr lang="lv-LV" sz="2700" b="0" u="none" strike="noStrike">
                          <a:solidFill>
                            <a:srgbClr val="000000"/>
                          </a:solidFill>
                          <a:effectLst/>
                        </a:rPr>
                        <a:t>1,9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935" marR="15935" marT="15935" marB="0" anchor="ctr"/>
                </a:tc>
                <a:extLst>
                  <a:ext uri="{0D108BD9-81ED-4DB2-BD59-A6C34878D82A}">
                    <a16:rowId xmlns:a16="http://schemas.microsoft.com/office/drawing/2014/main" val="3863149623"/>
                  </a:ext>
                </a:extLst>
              </a:tr>
              <a:tr h="522204">
                <a:tc>
                  <a:txBody>
                    <a:bodyPr/>
                    <a:lstStyle/>
                    <a:p>
                      <a:pPr algn="l" fontAlgn="ctr"/>
                      <a:r>
                        <a:rPr lang="lv-LV" sz="3000" b="1" u="none" strike="noStrike">
                          <a:solidFill>
                            <a:srgbClr val="000000"/>
                          </a:solidFill>
                          <a:effectLst/>
                        </a:rPr>
                        <a:t>Saražotais ar jauno jaudu</a:t>
                      </a:r>
                      <a:endParaRPr lang="en-US" sz="3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935" marR="15935" marT="159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700" b="0" u="none" strike="noStrike">
                          <a:solidFill>
                            <a:srgbClr val="000000"/>
                          </a:solidFill>
                          <a:effectLst/>
                        </a:rPr>
                        <a:t>MWh</a:t>
                      </a:r>
                      <a:endParaRPr lang="lv-LV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935" marR="15935" marT="159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3883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935" marR="15935" marT="15935" marB="0" anchor="ctr"/>
                </a:tc>
                <a:extLst>
                  <a:ext uri="{0D108BD9-81ED-4DB2-BD59-A6C34878D82A}">
                    <a16:rowId xmlns:a16="http://schemas.microsoft.com/office/drawing/2014/main" val="2576274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754647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262</TotalTime>
  <Words>527</Words>
  <Application>Microsoft Office PowerPoint</Application>
  <PresentationFormat>Widescreen</PresentationFormat>
  <Paragraphs>166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Wingdings 3</vt:lpstr>
      <vt:lpstr>Facet</vt:lpstr>
      <vt:lpstr>Fosilā kurināmā aizstāšana Ādažos</vt:lpstr>
      <vt:lpstr>Šķeldas KM ļauj ietaupīt  vairāk nekā 300 tūkst. EUR gadā</vt:lpstr>
      <vt:lpstr>EU atbalsts projektam līdz 376 tūkst. EUR</vt:lpstr>
      <vt:lpstr>Kurināmā izmaksu samazinājums 2,5 reizes Šķeldas risinājums būtiski vairāk samazina izmaksas</vt:lpstr>
      <vt:lpstr>Ādažu centrālās zonas sistēma apjoms pieaugtu ~1,5 reizes:  </vt:lpstr>
      <vt:lpstr>Citi būtiski aspekti</vt:lpstr>
      <vt:lpstr>Kopsavilkums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Fosilā kurināmā aizstāšana Ādažos</dc:title>
  <dc:creator>Aisma A</dc:creator>
  <cp:lastModifiedBy>Jevgēnija Sviridenkova</cp:lastModifiedBy>
  <cp:revision>6</cp:revision>
  <dcterms:created xsi:type="dcterms:W3CDTF">2022-05-12T08:49:35Z</dcterms:created>
  <dcterms:modified xsi:type="dcterms:W3CDTF">2022-05-18T05:13:52Z</dcterms:modified>
</cp:coreProperties>
</file>